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3"/>
  </p:notesMasterIdLst>
  <p:sldIdLst>
    <p:sldId id="256" r:id="rId2"/>
    <p:sldId id="258" r:id="rId3"/>
    <p:sldId id="309" r:id="rId4"/>
    <p:sldId id="259" r:id="rId5"/>
    <p:sldId id="310" r:id="rId6"/>
    <p:sldId id="312" r:id="rId7"/>
    <p:sldId id="262" r:id="rId8"/>
    <p:sldId id="261" r:id="rId9"/>
    <p:sldId id="301" r:id="rId10"/>
    <p:sldId id="302" r:id="rId11"/>
    <p:sldId id="308" r:id="rId12"/>
    <p:sldId id="304" r:id="rId13"/>
    <p:sldId id="307" r:id="rId14"/>
    <p:sldId id="306" r:id="rId15"/>
    <p:sldId id="314" r:id="rId16"/>
    <p:sldId id="315" r:id="rId17"/>
    <p:sldId id="316" r:id="rId18"/>
    <p:sldId id="317" r:id="rId19"/>
    <p:sldId id="321" r:id="rId20"/>
    <p:sldId id="313" r:id="rId21"/>
    <p:sldId id="322" r:id="rId22"/>
    <p:sldId id="325" r:id="rId23"/>
    <p:sldId id="330" r:id="rId24"/>
    <p:sldId id="319" r:id="rId25"/>
    <p:sldId id="326" r:id="rId26"/>
    <p:sldId id="332" r:id="rId27"/>
    <p:sldId id="335" r:id="rId28"/>
    <p:sldId id="333" r:id="rId29"/>
    <p:sldId id="334" r:id="rId30"/>
    <p:sldId id="331" r:id="rId31"/>
    <p:sldId id="279" r:id="rId32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34"/>
      <p:boldItalic r:id="rId35"/>
    </p:embeddedFont>
    <p:embeddedFont>
      <p:font typeface="Blinker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97"/>
    <a:srgbClr val="1D1D1D"/>
    <a:srgbClr val="000000"/>
    <a:srgbClr val="BFBFBF"/>
    <a:srgbClr val="5BB9FF"/>
    <a:srgbClr val="262626"/>
    <a:srgbClr val="F2F2F2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35D1-E5B3-42E2-9142-5A8E55F65443}">
  <a:tblStyle styleId="{4BDD35D1-E5B3-42E2-9142-5A8E55F65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Quote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Study objectives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Literature review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Schedule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Methodology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Table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Results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Bibliographical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866702A-9371-68D3-D57B-F6564071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D9C75F9A-F85A-69E5-C8FB-FA22F685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F1C1570C-0642-3C80-F73D-3E8695613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5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045B500-8F50-46C5-38F1-A9E2ED5E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>
            <a:extLst>
              <a:ext uri="{FF2B5EF4-FFF2-40B4-BE49-F238E27FC236}">
                <a16:creationId xmlns:a16="http://schemas.microsoft.com/office/drawing/2014/main" id="{27A2F7EE-9A0B-FDB2-5A1D-B268BB6B1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>
            <a:extLst>
              <a:ext uri="{FF2B5EF4-FFF2-40B4-BE49-F238E27FC236}">
                <a16:creationId xmlns:a16="http://schemas.microsoft.com/office/drawing/2014/main" id="{995EF674-DB50-E873-FC86-01A58B63A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6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7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6e536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46e536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510B41F-51CE-FFEF-C1EF-0DE34533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262BFCC1-5C4E-8B39-0815-5072F4728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1BDEB85D-23FE-62FA-9728-46ECCF2E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B421D37-73DC-12C5-A3DC-A42CA7EE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864F7A6E-6BC4-1252-09B4-D7295554F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DF76E042-29F8-45C3-5433-9E83C6FB5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CFFAAB1-1A6D-8FC1-E13C-C4D82F12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967B614E-409E-BE74-51D1-CA8FD0D90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6C6D44F8-17CF-B910-3000-2C492976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4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2F8BE70-0884-C095-EA56-738FE600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>
            <a:extLst>
              <a:ext uri="{FF2B5EF4-FFF2-40B4-BE49-F238E27FC236}">
                <a16:creationId xmlns:a16="http://schemas.microsoft.com/office/drawing/2014/main" id="{9002C39E-2AF2-ABD3-4919-85063D0F3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>
            <a:extLst>
              <a:ext uri="{FF2B5EF4-FFF2-40B4-BE49-F238E27FC236}">
                <a16:creationId xmlns:a16="http://schemas.microsoft.com/office/drawing/2014/main" id="{2FC27AC6-2D00-4200-86A3-AABAFA8F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931575" y="37513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47249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0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-24801" y="1025942"/>
            <a:ext cx="6561300" cy="2782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Music Recommendation Service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-24801" y="4145100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2: Jason Ingram &amp; Isaiah Martinez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7ACA-2FD7-3548-E3E8-232A08D6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DED2-B34D-0EFF-B4F4-113646B9F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76" r="497" b="1530"/>
          <a:stretch/>
        </p:blipFill>
        <p:spPr>
          <a:xfrm>
            <a:off x="684255" y="998220"/>
            <a:ext cx="7775489" cy="3537564"/>
          </a:xfrm>
          <a:prstGeom prst="rect">
            <a:avLst/>
          </a:prstGeom>
        </p:spPr>
      </p:pic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9213CB7D-D18F-59B2-DCEE-A4F8C216D2CE}"/>
              </a:ext>
            </a:extLst>
          </p:cNvPr>
          <p:cNvSpPr txBox="1">
            <a:spLocks/>
          </p:cNvSpPr>
          <p:nvPr/>
        </p:nvSpPr>
        <p:spPr>
          <a:xfrm>
            <a:off x="2584177" y="4246716"/>
            <a:ext cx="3975595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page</a:t>
            </a:r>
          </a:p>
        </p:txBody>
      </p:sp>
      <p:grpSp>
        <p:nvGrpSpPr>
          <p:cNvPr id="15" name="Google Shape;378;p37">
            <a:extLst>
              <a:ext uri="{FF2B5EF4-FFF2-40B4-BE49-F238E27FC236}">
                <a16:creationId xmlns:a16="http://schemas.microsoft.com/office/drawing/2014/main" id="{5411FD70-FF51-79F8-934C-B81C85EFF2B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79;p37">
              <a:extLst>
                <a:ext uri="{FF2B5EF4-FFF2-40B4-BE49-F238E27FC236}">
                  <a16:creationId xmlns:a16="http://schemas.microsoft.com/office/drawing/2014/main" id="{8C2AADD3-36DA-4FBF-6341-6D0FA6CCD9D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0;p37">
              <a:extLst>
                <a:ext uri="{FF2B5EF4-FFF2-40B4-BE49-F238E27FC236}">
                  <a16:creationId xmlns:a16="http://schemas.microsoft.com/office/drawing/2014/main" id="{A313B2DF-5243-0704-01D5-BEA4F7F5CC8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382;p37">
            <a:extLst>
              <a:ext uri="{FF2B5EF4-FFF2-40B4-BE49-F238E27FC236}">
                <a16:creationId xmlns:a16="http://schemas.microsoft.com/office/drawing/2014/main" id="{BF4B8250-2943-339C-C4FB-BBD96F9E38E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0" name="Google Shape;383;p37">
              <a:extLst>
                <a:ext uri="{FF2B5EF4-FFF2-40B4-BE49-F238E27FC236}">
                  <a16:creationId xmlns:a16="http://schemas.microsoft.com/office/drawing/2014/main" id="{6F058F88-A255-E0EE-01A9-CCCA3ECE21A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84;p37">
              <a:extLst>
                <a:ext uri="{FF2B5EF4-FFF2-40B4-BE49-F238E27FC236}">
                  <a16:creationId xmlns:a16="http://schemas.microsoft.com/office/drawing/2014/main" id="{A23C2A35-650A-D03E-6464-B50D25CC4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" name="Google Shape;377;p37">
            <a:extLst>
              <a:ext uri="{FF2B5EF4-FFF2-40B4-BE49-F238E27FC236}">
                <a16:creationId xmlns:a16="http://schemas.microsoft.com/office/drawing/2014/main" id="{BC9028BC-A841-4625-F317-2F09C0392A5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095F8D0E-8C5F-7D25-B32C-F5EEC8945B15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71E14-9A22-6B2B-CBE2-5201A54A2BC3}"/>
              </a:ext>
            </a:extLst>
          </p:cNvPr>
          <p:cNvSpPr/>
          <p:nvPr/>
        </p:nvSpPr>
        <p:spPr>
          <a:xfrm>
            <a:off x="4587240" y="4312921"/>
            <a:ext cx="437283" cy="1412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4DD4-53FA-0BD5-C5C2-8FCE126C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7BFB-344A-DC7D-B532-0A58DE8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4CF1D331-69AC-5BA2-2796-828BB263FA83}"/>
              </a:ext>
            </a:extLst>
          </p:cNvPr>
          <p:cNvSpPr txBox="1">
            <a:spLocks/>
          </p:cNvSpPr>
          <p:nvPr/>
        </p:nvSpPr>
        <p:spPr>
          <a:xfrm>
            <a:off x="1167905" y="246126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View all Artist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62C4-87F4-9219-0FB3-E6C94ABF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t="90211" r="42871" b="1530"/>
          <a:stretch/>
        </p:blipFill>
        <p:spPr>
          <a:xfrm>
            <a:off x="601980" y="2311728"/>
            <a:ext cx="3799804" cy="299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E205D-144F-3044-017C-8EAF4EE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14" y="1409034"/>
            <a:ext cx="3473727" cy="2403516"/>
          </a:xfrm>
          <a:prstGeom prst="rect">
            <a:avLst/>
          </a:prstGeom>
        </p:spPr>
      </p:pic>
      <p:grpSp>
        <p:nvGrpSpPr>
          <p:cNvPr id="11" name="Google Shape;378;p37">
            <a:extLst>
              <a:ext uri="{FF2B5EF4-FFF2-40B4-BE49-F238E27FC236}">
                <a16:creationId xmlns:a16="http://schemas.microsoft.com/office/drawing/2014/main" id="{D94805F3-89D4-BF60-6A04-6F1988946D81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2" name="Google Shape;379;p37">
              <a:extLst>
                <a:ext uri="{FF2B5EF4-FFF2-40B4-BE49-F238E27FC236}">
                  <a16:creationId xmlns:a16="http://schemas.microsoft.com/office/drawing/2014/main" id="{F80898CB-1C04-ED9F-9855-1AB4802E9D7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80;p37">
              <a:extLst>
                <a:ext uri="{FF2B5EF4-FFF2-40B4-BE49-F238E27FC236}">
                  <a16:creationId xmlns:a16="http://schemas.microsoft.com/office/drawing/2014/main" id="{C755842A-6812-61F4-B9C1-7E74635163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382;p37">
            <a:extLst>
              <a:ext uri="{FF2B5EF4-FFF2-40B4-BE49-F238E27FC236}">
                <a16:creationId xmlns:a16="http://schemas.microsoft.com/office/drawing/2014/main" id="{D6794738-0A37-91E0-C0CC-7FFE28BA326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83;p37">
              <a:extLst>
                <a:ext uri="{FF2B5EF4-FFF2-40B4-BE49-F238E27FC236}">
                  <a16:creationId xmlns:a16="http://schemas.microsoft.com/office/drawing/2014/main" id="{A5193B8A-79CD-662A-111B-27157D893B2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4;p37">
              <a:extLst>
                <a:ext uri="{FF2B5EF4-FFF2-40B4-BE49-F238E27FC236}">
                  <a16:creationId xmlns:a16="http://schemas.microsoft.com/office/drawing/2014/main" id="{6BFDF4A9-E680-E813-9BF4-312441283F7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06F06C98-F18A-7001-6769-59597EA2EB8A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77;p37">
            <a:extLst>
              <a:ext uri="{FF2B5EF4-FFF2-40B4-BE49-F238E27FC236}">
                <a16:creationId xmlns:a16="http://schemas.microsoft.com/office/drawing/2014/main" id="{C47463AF-1AED-1B6D-F829-55A732AE0D0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12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8315-E639-DCDA-EF80-DEC1F8E5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7511-1076-ECD6-7AAC-02E4D8B6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EFB2-03CD-7A75-7357-DE72394E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0"/>
          <a:stretch/>
        </p:blipFill>
        <p:spPr>
          <a:xfrm>
            <a:off x="2899978" y="1020724"/>
            <a:ext cx="3343993" cy="3482340"/>
          </a:xfrm>
          <a:prstGeom prst="rect">
            <a:avLst/>
          </a:prstGeom>
        </p:spPr>
      </p:pic>
      <p:sp>
        <p:nvSpPr>
          <p:cNvPr id="7" name="Google Shape;194;p30">
            <a:extLst>
              <a:ext uri="{FF2B5EF4-FFF2-40B4-BE49-F238E27FC236}">
                <a16:creationId xmlns:a16="http://schemas.microsoft.com/office/drawing/2014/main" id="{AA7860D9-13C7-B915-79DC-589F9737BC3B}"/>
              </a:ext>
            </a:extLst>
          </p:cNvPr>
          <p:cNvSpPr txBox="1">
            <a:spLocks/>
          </p:cNvSpPr>
          <p:nvPr/>
        </p:nvSpPr>
        <p:spPr>
          <a:xfrm>
            <a:off x="3347224" y="4365920"/>
            <a:ext cx="2449500" cy="777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Collect all albums</a:t>
            </a:r>
          </a:p>
        </p:txBody>
      </p:sp>
      <p:grpSp>
        <p:nvGrpSpPr>
          <p:cNvPr id="9" name="Google Shape;378;p37">
            <a:extLst>
              <a:ext uri="{FF2B5EF4-FFF2-40B4-BE49-F238E27FC236}">
                <a16:creationId xmlns:a16="http://schemas.microsoft.com/office/drawing/2014/main" id="{40EDE520-FEC2-156E-4813-D4EB835815C5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0" name="Google Shape;379;p37">
              <a:extLst>
                <a:ext uri="{FF2B5EF4-FFF2-40B4-BE49-F238E27FC236}">
                  <a16:creationId xmlns:a16="http://schemas.microsoft.com/office/drawing/2014/main" id="{844C6F26-7EF9-63AE-F440-88C5836C6D8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80;p37">
              <a:extLst>
                <a:ext uri="{FF2B5EF4-FFF2-40B4-BE49-F238E27FC236}">
                  <a16:creationId xmlns:a16="http://schemas.microsoft.com/office/drawing/2014/main" id="{4945C120-C6E7-3AF4-8DFE-3D3CC03C71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382;p37">
            <a:extLst>
              <a:ext uri="{FF2B5EF4-FFF2-40B4-BE49-F238E27FC236}">
                <a16:creationId xmlns:a16="http://schemas.microsoft.com/office/drawing/2014/main" id="{07CF658D-D3A8-BD5B-B539-227223518C8F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4" name="Google Shape;383;p37">
              <a:extLst>
                <a:ext uri="{FF2B5EF4-FFF2-40B4-BE49-F238E27FC236}">
                  <a16:creationId xmlns:a16="http://schemas.microsoft.com/office/drawing/2014/main" id="{5365E8BD-FE7F-0AEB-91F9-05DF3C5E9E8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384;p37">
              <a:extLst>
                <a:ext uri="{FF2B5EF4-FFF2-40B4-BE49-F238E27FC236}">
                  <a16:creationId xmlns:a16="http://schemas.microsoft.com/office/drawing/2014/main" id="{F7EDE014-FBAA-7C43-14F1-04864DE96DC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" name="Google Shape;377;p37">
            <a:extLst>
              <a:ext uri="{FF2B5EF4-FFF2-40B4-BE49-F238E27FC236}">
                <a16:creationId xmlns:a16="http://schemas.microsoft.com/office/drawing/2014/main" id="{ABF69170-DA1F-20F0-E1B0-E26DD5EBB41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814CA011-C676-6810-C3F9-6413F859FF9A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91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A60ED-FEBB-7A6E-BEC2-8C67133A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F80-0D59-4F12-61E0-68DD17F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F6119-CC14-BD21-D320-B08932FED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9"/>
          <a:stretch/>
        </p:blipFill>
        <p:spPr>
          <a:xfrm>
            <a:off x="4740668" y="1234440"/>
            <a:ext cx="3877552" cy="295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09CD7-F153-D081-BB8D-93BC7AAED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22"/>
          <a:stretch/>
        </p:blipFill>
        <p:spPr>
          <a:xfrm>
            <a:off x="395109" y="1447800"/>
            <a:ext cx="3877552" cy="1428750"/>
          </a:xfrm>
          <a:prstGeom prst="rect">
            <a:avLst/>
          </a:prstGeom>
        </p:spPr>
      </p:pic>
      <p:sp>
        <p:nvSpPr>
          <p:cNvPr id="9" name="Google Shape;194;p30">
            <a:extLst>
              <a:ext uri="{FF2B5EF4-FFF2-40B4-BE49-F238E27FC236}">
                <a16:creationId xmlns:a16="http://schemas.microsoft.com/office/drawing/2014/main" id="{07BB222B-5539-F43E-B3C8-DF29114CE93E}"/>
              </a:ext>
            </a:extLst>
          </p:cNvPr>
          <p:cNvSpPr txBox="1">
            <a:spLocks/>
          </p:cNvSpPr>
          <p:nvPr/>
        </p:nvSpPr>
        <p:spPr>
          <a:xfrm>
            <a:off x="1109135" y="2674940"/>
            <a:ext cx="2449500" cy="150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Desired information: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Album Name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23268C3B-1222-06AC-81B5-20444B2B3D82}"/>
              </a:ext>
            </a:extLst>
          </p:cNvPr>
          <p:cNvSpPr txBox="1">
            <a:spLocks/>
          </p:cNvSpPr>
          <p:nvPr/>
        </p:nvSpPr>
        <p:spPr>
          <a:xfrm>
            <a:off x="5518949" y="394367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Album </a:t>
            </a:r>
            <a:r>
              <a:rPr lang="en-US" dirty="0" err="1">
                <a:solidFill>
                  <a:schemeClr val="bg1"/>
                </a:solidFill>
              </a:rPr>
              <a:t>Tracklist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08676-C9D8-02B9-96DF-5F37A596165D}"/>
              </a:ext>
            </a:extLst>
          </p:cNvPr>
          <p:cNvSpPr/>
          <p:nvPr/>
        </p:nvSpPr>
        <p:spPr>
          <a:xfrm>
            <a:off x="2895600" y="2727960"/>
            <a:ext cx="441961" cy="1333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C50EC5B3-5BC2-1057-291B-0FA9A3BC15D4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46E47C67-A687-C44B-A3C4-15B22D49E2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50F4392-6BC6-5435-9E15-15AEFA9AE92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F8FC4A8F-BDDC-22A9-DB18-073F947BFB16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2401D84A-B9DA-17C7-95A1-7691EB83A1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3B3E54D0-E050-3D80-36FC-3C20E8F95F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2B708B31-84DD-E589-FBC9-005CEC2DAD1C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5EEE3B0F-B8E1-B56E-0F84-4F6069419CA3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36376-70AF-2BDD-1662-D6868C57D7FE}"/>
              </a:ext>
            </a:extLst>
          </p:cNvPr>
          <p:cNvSpPr/>
          <p:nvPr/>
        </p:nvSpPr>
        <p:spPr>
          <a:xfrm>
            <a:off x="542039" y="1659331"/>
            <a:ext cx="2795522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6DD7-BD9E-FB1B-22FC-F1ADAF4D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5A55-364F-D828-3E0D-0A885DA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8" name="Google Shape;194;p30">
            <a:extLst>
              <a:ext uri="{FF2B5EF4-FFF2-40B4-BE49-F238E27FC236}">
                <a16:creationId xmlns:a16="http://schemas.microsoft.com/office/drawing/2014/main" id="{209ABB5F-A6A5-0617-E8CA-92C26EC32CB7}"/>
              </a:ext>
            </a:extLst>
          </p:cNvPr>
          <p:cNvSpPr txBox="1">
            <a:spLocks/>
          </p:cNvSpPr>
          <p:nvPr/>
        </p:nvSpPr>
        <p:spPr>
          <a:xfrm>
            <a:off x="1185335" y="33347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Length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12153-1902-DAA6-D700-DF9039D4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3" y="1608503"/>
            <a:ext cx="3677064" cy="2041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AF25A-BF3D-08A4-F9F8-B123BA4D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45" y="1519827"/>
            <a:ext cx="3415221" cy="2218778"/>
          </a:xfrm>
          <a:prstGeom prst="rect">
            <a:avLst/>
          </a:prstGeom>
        </p:spPr>
      </p:pic>
      <p:sp>
        <p:nvSpPr>
          <p:cNvPr id="13" name="Google Shape;194;p30">
            <a:extLst>
              <a:ext uri="{FF2B5EF4-FFF2-40B4-BE49-F238E27FC236}">
                <a16:creationId xmlns:a16="http://schemas.microsoft.com/office/drawing/2014/main" id="{59076C25-960B-B264-D624-425F41F26105}"/>
              </a:ext>
            </a:extLst>
          </p:cNvPr>
          <p:cNvSpPr txBox="1">
            <a:spLocks/>
          </p:cNvSpPr>
          <p:nvPr/>
        </p:nvSpPr>
        <p:spPr>
          <a:xfrm>
            <a:off x="5439205" y="34490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Tags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DE2D4-A51B-8F26-9FF7-B3693FDA6452}"/>
              </a:ext>
            </a:extLst>
          </p:cNvPr>
          <p:cNvSpPr/>
          <p:nvPr/>
        </p:nvSpPr>
        <p:spPr>
          <a:xfrm>
            <a:off x="3429095" y="2832920"/>
            <a:ext cx="304706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1E555ED7-944F-56E9-D255-F6BBFA75F8E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2EA5280D-5F7D-7A4E-F878-67D4C14BAF3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7596FE9-05AC-483D-EE4B-37F1016C700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0545A8CC-BDC3-C453-DFA3-CD9DB1BCAD4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D5C8E718-B968-4B39-A259-764AA614B1C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61D93B33-946C-5DB9-2DE8-0A31D6BA24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D19A0272-F160-17AD-011C-A4377807E9A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4721AE2D-4AAF-3263-2476-C51D2AC0FA9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619D0F-4E79-1D76-A500-5878A002D58C}"/>
              </a:ext>
            </a:extLst>
          </p:cNvPr>
          <p:cNvSpPr/>
          <p:nvPr/>
        </p:nvSpPr>
        <p:spPr>
          <a:xfrm>
            <a:off x="3746771" y="3422369"/>
            <a:ext cx="463745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0E6DB4F-FFC2-B638-4C58-14E78CA0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6365E771-9638-0943-72BF-BD9A9ECEF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DACD9737-2DE0-013C-6D1C-6F71174FE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Music</a:t>
            </a:r>
            <a:endParaRPr dirty="0"/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97E7950F-B15A-8C80-1FD2-CC70C5EA32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Holds Genre and Song Information</a:t>
            </a: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B18B6325-1DD3-0F7F-D324-9A43437810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6DDD5FB4-37B0-4040-CBF1-5F5D66897B9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into a csv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D39ABE2D-BD60-8883-198D-7A2216B9E711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8E8F72E-36FD-DB9B-D531-345349A71F9B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BB482D14-5DD7-D08E-9BA1-34250B5BE6E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950FE934-581E-BB7C-9CEF-8C55F0C02C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6E4C5430-CB69-7A53-6372-D52073BBE947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4F185B7D-AC4A-2EEB-5CA2-D7FBDFBEA029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701F6F7C-6757-2F49-5283-8EB4B47F52A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CFBA6E99-4AFC-373B-6B2A-1246BED2BB45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C36A83F1-6FD3-6369-31F5-7DD0B68D440B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75692A6E-8AC8-3365-78B3-62E5A6D000DD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C912CEA0-D3BD-1849-9F41-50BC560D396E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E3222ABC-DEC6-0C1F-212D-425D4DE96A0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478D8F38-B0AD-43D7-9509-B799F7E03F8D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1982F2E3-A116-5F49-7B63-07C432BD2B80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60341B03-EF05-81B6-F988-B12722C95627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18647E9F-AA5E-6DD4-1D24-92A7BF1A09D8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2DF1CEB4-D23D-F791-1627-6FDF83B66946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65EBB1BB-9558-0807-C8A0-6D1023C5A28D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6BBEAB71-E264-CEA2-4309-4820520F295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6818BDDD-C23C-D896-F54F-4863C65D167D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7DCA75A7-6A45-1CCE-B413-7C3181D8E412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98B92619-AA2F-FCE1-A71D-451E07C31A92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7EEFEAAF-6D8C-8C8F-CF26-28D01A35F3A7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E3DFA58C-353E-7E5C-760C-35E85F1A3EF8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ECF161C6-B829-36AD-ED7A-BAFEDF74F47F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AE557FDB-0062-E870-EDBF-2A4F66D7BEE3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64F82F6B-E52A-9868-6098-5B063AA8B159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CD23F757-8641-539C-D51F-0E60692BEAAB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3EED3B84-76FA-2AA5-A121-E1E1448978C4}"/>
              </a:ext>
            </a:extLst>
          </p:cNvPr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6259E63B-100E-0AB1-A5C7-5B5D90F259EF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3FF1BA15-C34F-CCBB-2C6E-86F32D2B9FA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E2572A6D-57AD-8DC8-D0CA-A59F608A9CB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9B3B9596-6D31-FC0B-9FF5-5456D339DBB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5FB1304A-86BE-A02D-1D13-968082B8F06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Jason</a:t>
            </a:r>
          </a:p>
        </p:txBody>
      </p:sp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1F8F10B0-A39B-DDC7-9F33-F1042701BCDF}"/>
              </a:ext>
            </a:extLst>
          </p:cNvPr>
          <p:cNvSpPr/>
          <p:nvPr/>
        </p:nvSpPr>
        <p:spPr>
          <a:xfrm>
            <a:off x="4122762" y="1880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236757A-3FC8-4B06-EBF9-E7A20E4D4F01}"/>
              </a:ext>
            </a:extLst>
          </p:cNvPr>
          <p:cNvGrpSpPr/>
          <p:nvPr/>
        </p:nvGrpSpPr>
        <p:grpSpPr>
          <a:xfrm>
            <a:off x="1339772" y="1517531"/>
            <a:ext cx="1232745" cy="1203278"/>
            <a:chOff x="3921398" y="1517531"/>
            <a:chExt cx="1232745" cy="1203278"/>
          </a:xfrm>
        </p:grpSpPr>
        <p:sp>
          <p:nvSpPr>
            <p:cNvPr id="254" name="Google Shape;187;p30">
              <a:extLst>
                <a:ext uri="{FF2B5EF4-FFF2-40B4-BE49-F238E27FC236}">
                  <a16:creationId xmlns:a16="http://schemas.microsoft.com/office/drawing/2014/main" id="{060D8401-BFA8-E2E8-F22F-28505ED592EF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8133;p57">
              <a:extLst>
                <a:ext uri="{FF2B5EF4-FFF2-40B4-BE49-F238E27FC236}">
                  <a16:creationId xmlns:a16="http://schemas.microsoft.com/office/drawing/2014/main" id="{10B3494E-1067-62B8-4CD1-07417F7A033E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256" name="Google Shape;8134;p57">
                <a:extLst>
                  <a:ext uri="{FF2B5EF4-FFF2-40B4-BE49-F238E27FC236}">
                    <a16:creationId xmlns:a16="http://schemas.microsoft.com/office/drawing/2014/main" id="{57C8253E-0F6A-B184-86FD-46A770C45F8A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135;p57">
                <a:extLst>
                  <a:ext uri="{FF2B5EF4-FFF2-40B4-BE49-F238E27FC236}">
                    <a16:creationId xmlns:a16="http://schemas.microsoft.com/office/drawing/2014/main" id="{F0CD58E5-C63A-DBAF-EE1E-4C77554AB2E3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136;p57">
                <a:extLst>
                  <a:ext uri="{FF2B5EF4-FFF2-40B4-BE49-F238E27FC236}">
                    <a16:creationId xmlns:a16="http://schemas.microsoft.com/office/drawing/2014/main" id="{9842F049-726E-A483-325E-020A30081F35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137;p57">
                <a:extLst>
                  <a:ext uri="{FF2B5EF4-FFF2-40B4-BE49-F238E27FC236}">
                    <a16:creationId xmlns:a16="http://schemas.microsoft.com/office/drawing/2014/main" id="{B53DFE81-74F7-BB5A-01E6-EFB4064F058E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138;p57">
                <a:extLst>
                  <a:ext uri="{FF2B5EF4-FFF2-40B4-BE49-F238E27FC236}">
                    <a16:creationId xmlns:a16="http://schemas.microsoft.com/office/drawing/2014/main" id="{6E1629C5-C26F-8CEC-0028-E55A10E9F167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139;p57">
                <a:extLst>
                  <a:ext uri="{FF2B5EF4-FFF2-40B4-BE49-F238E27FC236}">
                    <a16:creationId xmlns:a16="http://schemas.microsoft.com/office/drawing/2014/main" id="{2CA6CFFB-F9E8-AAEA-F34B-3991EA76D841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140;p57">
                <a:extLst>
                  <a:ext uri="{FF2B5EF4-FFF2-40B4-BE49-F238E27FC236}">
                    <a16:creationId xmlns:a16="http://schemas.microsoft.com/office/drawing/2014/main" id="{AB71E0D1-7953-F4A1-6289-0DD0D93CE96D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141;p57">
                <a:extLst>
                  <a:ext uri="{FF2B5EF4-FFF2-40B4-BE49-F238E27FC236}">
                    <a16:creationId xmlns:a16="http://schemas.microsoft.com/office/drawing/2014/main" id="{C2269561-CE6E-53C0-A22C-D457DC06AFEE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142;p57">
                <a:extLst>
                  <a:ext uri="{FF2B5EF4-FFF2-40B4-BE49-F238E27FC236}">
                    <a16:creationId xmlns:a16="http://schemas.microsoft.com/office/drawing/2014/main" id="{059E4FAA-C59F-259B-AE66-75CEA2F74E69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143;p57">
                <a:extLst>
                  <a:ext uri="{FF2B5EF4-FFF2-40B4-BE49-F238E27FC236}">
                    <a16:creationId xmlns:a16="http://schemas.microsoft.com/office/drawing/2014/main" id="{8A02AF29-02CD-EE0E-649C-642BBA925873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8144;p57">
                <a:extLst>
                  <a:ext uri="{FF2B5EF4-FFF2-40B4-BE49-F238E27FC236}">
                    <a16:creationId xmlns:a16="http://schemas.microsoft.com/office/drawing/2014/main" id="{3BE80D36-59B2-4156-FCE3-7C2CCB7195B7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145;p57">
                <a:extLst>
                  <a:ext uri="{FF2B5EF4-FFF2-40B4-BE49-F238E27FC236}">
                    <a16:creationId xmlns:a16="http://schemas.microsoft.com/office/drawing/2014/main" id="{2643C79D-8F40-E6A1-24EA-65CBEA575E2D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146;p57">
                <a:extLst>
                  <a:ext uri="{FF2B5EF4-FFF2-40B4-BE49-F238E27FC236}">
                    <a16:creationId xmlns:a16="http://schemas.microsoft.com/office/drawing/2014/main" id="{F1624DAB-D6C0-FDC8-2E74-3BC50D2F72F4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147;p57">
                <a:extLst>
                  <a:ext uri="{FF2B5EF4-FFF2-40B4-BE49-F238E27FC236}">
                    <a16:creationId xmlns:a16="http://schemas.microsoft.com/office/drawing/2014/main" id="{7BD5852B-6F89-367F-7B05-3FFC008D47F2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148;p57">
                <a:extLst>
                  <a:ext uri="{FF2B5EF4-FFF2-40B4-BE49-F238E27FC236}">
                    <a16:creationId xmlns:a16="http://schemas.microsoft.com/office/drawing/2014/main" id="{BD3DCB41-E96F-3B5F-B5FC-10B0413F53C7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149;p57">
                <a:extLst>
                  <a:ext uri="{FF2B5EF4-FFF2-40B4-BE49-F238E27FC236}">
                    <a16:creationId xmlns:a16="http://schemas.microsoft.com/office/drawing/2014/main" id="{AC30F162-92E5-5ED9-5BEA-6D6EB2EDAA1D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150;p57">
                <a:extLst>
                  <a:ext uri="{FF2B5EF4-FFF2-40B4-BE49-F238E27FC236}">
                    <a16:creationId xmlns:a16="http://schemas.microsoft.com/office/drawing/2014/main" id="{3CEFD450-E833-6E41-5D0C-7811851D057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151;p57">
                <a:extLst>
                  <a:ext uri="{FF2B5EF4-FFF2-40B4-BE49-F238E27FC236}">
                    <a16:creationId xmlns:a16="http://schemas.microsoft.com/office/drawing/2014/main" id="{57BA0193-9BC1-DA74-A7E4-72DC6DEC19CD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152;p57">
                <a:extLst>
                  <a:ext uri="{FF2B5EF4-FFF2-40B4-BE49-F238E27FC236}">
                    <a16:creationId xmlns:a16="http://schemas.microsoft.com/office/drawing/2014/main" id="{48EC9558-B1EF-6FB6-61E0-A7944F207A0B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153;p57">
                <a:extLst>
                  <a:ext uri="{FF2B5EF4-FFF2-40B4-BE49-F238E27FC236}">
                    <a16:creationId xmlns:a16="http://schemas.microsoft.com/office/drawing/2014/main" id="{0AF9C29B-F0AE-9952-704F-27664A0A0321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154;p57">
                <a:extLst>
                  <a:ext uri="{FF2B5EF4-FFF2-40B4-BE49-F238E27FC236}">
                    <a16:creationId xmlns:a16="http://schemas.microsoft.com/office/drawing/2014/main" id="{1A36DF4E-C820-0034-2AB6-D9CC3F3214F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155;p57">
                <a:extLst>
                  <a:ext uri="{FF2B5EF4-FFF2-40B4-BE49-F238E27FC236}">
                    <a16:creationId xmlns:a16="http://schemas.microsoft.com/office/drawing/2014/main" id="{0B4ACD03-5BFD-31A6-0773-DCBB152032E6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156;p57">
                <a:extLst>
                  <a:ext uri="{FF2B5EF4-FFF2-40B4-BE49-F238E27FC236}">
                    <a16:creationId xmlns:a16="http://schemas.microsoft.com/office/drawing/2014/main" id="{E27F288F-9235-0817-9380-6C22DF42D60E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157;p57">
                <a:extLst>
                  <a:ext uri="{FF2B5EF4-FFF2-40B4-BE49-F238E27FC236}">
                    <a16:creationId xmlns:a16="http://schemas.microsoft.com/office/drawing/2014/main" id="{50FF0AEB-5A88-CCF8-FA90-F6F7954A333B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158;p57">
                <a:extLst>
                  <a:ext uri="{FF2B5EF4-FFF2-40B4-BE49-F238E27FC236}">
                    <a16:creationId xmlns:a16="http://schemas.microsoft.com/office/drawing/2014/main" id="{5A0AC1AB-C30F-1CCB-4D55-C481A6A5E2E1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" name="Google Shape;8159;p57">
                <a:extLst>
                  <a:ext uri="{FF2B5EF4-FFF2-40B4-BE49-F238E27FC236}">
                    <a16:creationId xmlns:a16="http://schemas.microsoft.com/office/drawing/2014/main" id="{CD407277-3D7B-9D2C-74D8-C875391C2A24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298" name="Google Shape;8160;p57">
                  <a:extLst>
                    <a:ext uri="{FF2B5EF4-FFF2-40B4-BE49-F238E27FC236}">
                      <a16:creationId xmlns:a16="http://schemas.microsoft.com/office/drawing/2014/main" id="{11F60064-9F70-6D8E-E45F-BBBC4605BFB1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8161;p57">
                  <a:extLst>
                    <a:ext uri="{FF2B5EF4-FFF2-40B4-BE49-F238E27FC236}">
                      <a16:creationId xmlns:a16="http://schemas.microsoft.com/office/drawing/2014/main" id="{CF10425A-D524-3416-3407-82E0F9C50E60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8162;p57">
                  <a:extLst>
                    <a:ext uri="{FF2B5EF4-FFF2-40B4-BE49-F238E27FC236}">
                      <a16:creationId xmlns:a16="http://schemas.microsoft.com/office/drawing/2014/main" id="{ECCDAB6D-B1EB-7F43-6BD0-038D47B8E50B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8163;p57">
                  <a:extLst>
                    <a:ext uri="{FF2B5EF4-FFF2-40B4-BE49-F238E27FC236}">
                      <a16:creationId xmlns:a16="http://schemas.microsoft.com/office/drawing/2014/main" id="{683ACD15-4DB8-1F77-672B-467B93EE862A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8164;p57">
                  <a:extLst>
                    <a:ext uri="{FF2B5EF4-FFF2-40B4-BE49-F238E27FC236}">
                      <a16:creationId xmlns:a16="http://schemas.microsoft.com/office/drawing/2014/main" id="{3500C723-B876-830E-FB55-F546C73C0C6F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8165;p57">
                  <a:extLst>
                    <a:ext uri="{FF2B5EF4-FFF2-40B4-BE49-F238E27FC236}">
                      <a16:creationId xmlns:a16="http://schemas.microsoft.com/office/drawing/2014/main" id="{3E7213C2-A97F-4400-7D91-4F715436739A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8166;p57">
                  <a:extLst>
                    <a:ext uri="{FF2B5EF4-FFF2-40B4-BE49-F238E27FC236}">
                      <a16:creationId xmlns:a16="http://schemas.microsoft.com/office/drawing/2014/main" id="{AA78E40E-6053-E944-342A-62E8617673D9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8167;p57">
                  <a:extLst>
                    <a:ext uri="{FF2B5EF4-FFF2-40B4-BE49-F238E27FC236}">
                      <a16:creationId xmlns:a16="http://schemas.microsoft.com/office/drawing/2014/main" id="{F0C78C79-DF50-2D4B-042C-EF5B935FA1CE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8168;p57">
                  <a:extLst>
                    <a:ext uri="{FF2B5EF4-FFF2-40B4-BE49-F238E27FC236}">
                      <a16:creationId xmlns:a16="http://schemas.microsoft.com/office/drawing/2014/main" id="{0A96CBBF-D9BF-D814-126B-9E96B8CAD11C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8169;p57">
                  <a:extLst>
                    <a:ext uri="{FF2B5EF4-FFF2-40B4-BE49-F238E27FC236}">
                      <a16:creationId xmlns:a16="http://schemas.microsoft.com/office/drawing/2014/main" id="{71EEA833-41BE-5D41-6E07-490601B44C8D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8170;p57">
                  <a:extLst>
                    <a:ext uri="{FF2B5EF4-FFF2-40B4-BE49-F238E27FC236}">
                      <a16:creationId xmlns:a16="http://schemas.microsoft.com/office/drawing/2014/main" id="{0A7EDE35-AC64-2DBE-673F-B64CC269E4DB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8171;p57">
                  <a:extLst>
                    <a:ext uri="{FF2B5EF4-FFF2-40B4-BE49-F238E27FC236}">
                      <a16:creationId xmlns:a16="http://schemas.microsoft.com/office/drawing/2014/main" id="{ABE558EF-C5D2-8B30-57E1-9AFA5C2449C3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8172;p57">
                  <a:extLst>
                    <a:ext uri="{FF2B5EF4-FFF2-40B4-BE49-F238E27FC236}">
                      <a16:creationId xmlns:a16="http://schemas.microsoft.com/office/drawing/2014/main" id="{17285551-9057-03F2-8D8C-92ADAEC5EB77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8173;p57">
                  <a:extLst>
                    <a:ext uri="{FF2B5EF4-FFF2-40B4-BE49-F238E27FC236}">
                      <a16:creationId xmlns:a16="http://schemas.microsoft.com/office/drawing/2014/main" id="{B8CEB3EF-1F49-032A-A977-4AB31E941302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8174;p57">
                  <a:extLst>
                    <a:ext uri="{FF2B5EF4-FFF2-40B4-BE49-F238E27FC236}">
                      <a16:creationId xmlns:a16="http://schemas.microsoft.com/office/drawing/2014/main" id="{FD9826EB-37F0-9F7F-5D91-78C884FCEBE1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8175;p57">
                  <a:extLst>
                    <a:ext uri="{FF2B5EF4-FFF2-40B4-BE49-F238E27FC236}">
                      <a16:creationId xmlns:a16="http://schemas.microsoft.com/office/drawing/2014/main" id="{AAE865E5-FD59-C889-2895-69184D7CEF25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8176;p57">
                  <a:extLst>
                    <a:ext uri="{FF2B5EF4-FFF2-40B4-BE49-F238E27FC236}">
                      <a16:creationId xmlns:a16="http://schemas.microsoft.com/office/drawing/2014/main" id="{BE669771-D334-3A06-95F1-5F061F9A0C00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8177;p57">
                  <a:extLst>
                    <a:ext uri="{FF2B5EF4-FFF2-40B4-BE49-F238E27FC236}">
                      <a16:creationId xmlns:a16="http://schemas.microsoft.com/office/drawing/2014/main" id="{09800055-CD8B-CD8C-1B7F-02913085B65D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8178;p57">
                  <a:extLst>
                    <a:ext uri="{FF2B5EF4-FFF2-40B4-BE49-F238E27FC236}">
                      <a16:creationId xmlns:a16="http://schemas.microsoft.com/office/drawing/2014/main" id="{3FD507F2-09E4-FA13-472C-72A0E981F438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8179;p57">
                  <a:extLst>
                    <a:ext uri="{FF2B5EF4-FFF2-40B4-BE49-F238E27FC236}">
                      <a16:creationId xmlns:a16="http://schemas.microsoft.com/office/drawing/2014/main" id="{6803DAA0-7CD4-3AAE-20BC-36BD305CA5B2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" name="Google Shape;8180;p57">
                <a:extLst>
                  <a:ext uri="{FF2B5EF4-FFF2-40B4-BE49-F238E27FC236}">
                    <a16:creationId xmlns:a16="http://schemas.microsoft.com/office/drawing/2014/main" id="{FC62E0FD-F892-011F-59A0-39B791E5D1A0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181;p57">
                <a:extLst>
                  <a:ext uri="{FF2B5EF4-FFF2-40B4-BE49-F238E27FC236}">
                    <a16:creationId xmlns:a16="http://schemas.microsoft.com/office/drawing/2014/main" id="{D374DDC5-A2B4-9D82-148D-589555F00908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182;p57">
                <a:extLst>
                  <a:ext uri="{FF2B5EF4-FFF2-40B4-BE49-F238E27FC236}">
                    <a16:creationId xmlns:a16="http://schemas.microsoft.com/office/drawing/2014/main" id="{D1923F51-04C4-F087-D93B-814C6C436437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183;p57">
                <a:extLst>
                  <a:ext uri="{FF2B5EF4-FFF2-40B4-BE49-F238E27FC236}">
                    <a16:creationId xmlns:a16="http://schemas.microsoft.com/office/drawing/2014/main" id="{141A7F48-D274-A914-5932-3121AB514C8E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184;p57">
                <a:extLst>
                  <a:ext uri="{FF2B5EF4-FFF2-40B4-BE49-F238E27FC236}">
                    <a16:creationId xmlns:a16="http://schemas.microsoft.com/office/drawing/2014/main" id="{94FC43C5-2951-C5EA-8D9C-7A328E111D8B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185;p57">
                <a:extLst>
                  <a:ext uri="{FF2B5EF4-FFF2-40B4-BE49-F238E27FC236}">
                    <a16:creationId xmlns:a16="http://schemas.microsoft.com/office/drawing/2014/main" id="{751279FE-0D5B-B6CB-9D63-54A35ECE5FC8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186;p57">
                <a:extLst>
                  <a:ext uri="{FF2B5EF4-FFF2-40B4-BE49-F238E27FC236}">
                    <a16:creationId xmlns:a16="http://schemas.microsoft.com/office/drawing/2014/main" id="{DB0FD984-FB57-6D80-9EF5-8ABF8A9E2525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187;p57">
                <a:extLst>
                  <a:ext uri="{FF2B5EF4-FFF2-40B4-BE49-F238E27FC236}">
                    <a16:creationId xmlns:a16="http://schemas.microsoft.com/office/drawing/2014/main" id="{5C43B3FD-C4CA-178F-C7A5-7C9D77776135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188;p57">
                <a:extLst>
                  <a:ext uri="{FF2B5EF4-FFF2-40B4-BE49-F238E27FC236}">
                    <a16:creationId xmlns:a16="http://schemas.microsoft.com/office/drawing/2014/main" id="{F7E3D255-30DF-0BB1-E07C-FC506F8F349C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189;p57">
                <a:extLst>
                  <a:ext uri="{FF2B5EF4-FFF2-40B4-BE49-F238E27FC236}">
                    <a16:creationId xmlns:a16="http://schemas.microsoft.com/office/drawing/2014/main" id="{08EDBBF9-C210-4189-F634-FA1B86260B12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190;p57">
                <a:extLst>
                  <a:ext uri="{FF2B5EF4-FFF2-40B4-BE49-F238E27FC236}">
                    <a16:creationId xmlns:a16="http://schemas.microsoft.com/office/drawing/2014/main" id="{FDC03D63-7D4F-975A-4403-475D3CB07FB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191;p57">
                <a:extLst>
                  <a:ext uri="{FF2B5EF4-FFF2-40B4-BE49-F238E27FC236}">
                    <a16:creationId xmlns:a16="http://schemas.microsoft.com/office/drawing/2014/main" id="{AD7F671C-63A7-92D8-E1BA-853B0A5018F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192;p57">
                <a:extLst>
                  <a:ext uri="{FF2B5EF4-FFF2-40B4-BE49-F238E27FC236}">
                    <a16:creationId xmlns:a16="http://schemas.microsoft.com/office/drawing/2014/main" id="{5180C467-0215-32F6-EDDD-279DDE1482F7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193;p57">
                <a:extLst>
                  <a:ext uri="{FF2B5EF4-FFF2-40B4-BE49-F238E27FC236}">
                    <a16:creationId xmlns:a16="http://schemas.microsoft.com/office/drawing/2014/main" id="{CDF4995E-DB4D-F340-AEC0-F6C9BF8E8762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187;p30">
            <a:extLst>
              <a:ext uri="{FF2B5EF4-FFF2-40B4-BE49-F238E27FC236}">
                <a16:creationId xmlns:a16="http://schemas.microsoft.com/office/drawing/2014/main" id="{3C1E8AA9-E3D3-74A4-FB27-018DE87E2011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Picture 4" descr="R (programming language) - Wikipedia">
            <a:extLst>
              <a:ext uri="{FF2B5EF4-FFF2-40B4-BE49-F238E27FC236}">
                <a16:creationId xmlns:a16="http://schemas.microsoft.com/office/drawing/2014/main" id="{590EE17F-9DAF-CA89-A4EC-759A03F4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196" grpId="0" build="p"/>
      <p:bldP spid="266" grpId="0" animBg="1"/>
      <p:bldP spid="3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4E3C-C128-EBBA-F5C2-DC723CDF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F1F374-9BD4-5B94-45E7-C639B5ED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3681B911-2F66-E8C7-D637-6FFC2FE0E4FF}"/>
              </a:ext>
            </a:extLst>
          </p:cNvPr>
          <p:cNvSpPr txBox="1">
            <a:spLocks/>
          </p:cNvSpPr>
          <p:nvPr/>
        </p:nvSpPr>
        <p:spPr>
          <a:xfrm>
            <a:off x="1295576" y="306917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Genres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F3B0BC73-1133-4122-A9C6-02253B53FF88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A50DE198-7905-6CBE-5D6C-7AC58F13FBF9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15B98BFE-07F7-B2A6-76B9-6166E8BC57F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179B6D4-C4D6-588A-5B0F-B648B3896D3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146509AD-9760-CFCA-D189-B3F303C4C262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FD6A4A91-B748-E5A5-DC99-F26AACABAA8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DD51346-85A8-AB16-B844-C4536E683E0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0DD29FDF-695E-EBEF-F4BC-1ECB7C89594E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5A08F-AB96-97CD-D9B0-BFCBBE9C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/>
          <a:stretch/>
        </p:blipFill>
        <p:spPr>
          <a:xfrm>
            <a:off x="331492" y="1595222"/>
            <a:ext cx="4377668" cy="181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CDAB2-DD0E-04A3-ECDF-645FFD54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1" y="1238557"/>
            <a:ext cx="2948157" cy="26663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1055317-4C89-AF12-DDC1-46481E2B33BB}"/>
              </a:ext>
            </a:extLst>
          </p:cNvPr>
          <p:cNvSpPr/>
          <p:nvPr/>
        </p:nvSpPr>
        <p:spPr>
          <a:xfrm>
            <a:off x="5006373" y="230124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94;p30">
            <a:extLst>
              <a:ext uri="{FF2B5EF4-FFF2-40B4-BE49-F238E27FC236}">
                <a16:creationId xmlns:a16="http://schemas.microsoft.com/office/drawing/2014/main" id="{EA13D077-F181-1094-125C-8A694600F738}"/>
              </a:ext>
            </a:extLst>
          </p:cNvPr>
          <p:cNvSpPr txBox="1">
            <a:spLocks/>
          </p:cNvSpPr>
          <p:nvPr/>
        </p:nvSpPr>
        <p:spPr>
          <a:xfrm>
            <a:off x="6113679" y="355902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Sub-Genres</a:t>
            </a:r>
          </a:p>
        </p:txBody>
      </p:sp>
    </p:spTree>
    <p:extLst>
      <p:ext uri="{BB962C8B-B14F-4D97-AF65-F5344CB8AC3E}">
        <p14:creationId xmlns:p14="http://schemas.microsoft.com/office/powerpoint/2010/main" val="3293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C80E-5917-D813-8A28-899B1F4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607C595-F4EB-9B1D-BE9C-7A51B81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1341955-DB48-98C8-E048-627FA25A664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6F5A7BD6-B4BE-C114-B427-61908A58034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94862C0B-CB89-B453-62E3-31D908D38CE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E05504A-758F-57B1-8FF1-18C06B30FFF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A094F3A-C4AC-17B0-C62F-F225D9E897D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0C8A51CC-EE21-8691-D5C0-49E713EA316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7EAF49E2-AD30-F976-E97C-BA06006FD2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936C6D93-D172-B8D5-B838-4FBB3AD00994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878BF-BF07-9A88-76DC-A01C614E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3" y="1882795"/>
            <a:ext cx="3465524" cy="1199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EE319-2638-25FC-2D79-1333DCDC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91" y="1058326"/>
            <a:ext cx="3058667" cy="336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4E428C-9153-8CA2-40F3-45EF85E09C2B}"/>
              </a:ext>
            </a:extLst>
          </p:cNvPr>
          <p:cNvSpPr/>
          <p:nvPr/>
        </p:nvSpPr>
        <p:spPr>
          <a:xfrm>
            <a:off x="4393306" y="2283203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94;p30">
            <a:extLst>
              <a:ext uri="{FF2B5EF4-FFF2-40B4-BE49-F238E27FC236}">
                <a16:creationId xmlns:a16="http://schemas.microsoft.com/office/drawing/2014/main" id="{EFC2FE38-0EDB-25AD-D370-797323F6B722}"/>
              </a:ext>
            </a:extLst>
          </p:cNvPr>
          <p:cNvSpPr txBox="1">
            <a:spLocks/>
          </p:cNvSpPr>
          <p:nvPr/>
        </p:nvSpPr>
        <p:spPr>
          <a:xfrm>
            <a:off x="971975" y="290915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Songs</a:t>
            </a:r>
          </a:p>
        </p:txBody>
      </p: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CED6D59B-568A-32DC-B5F5-AD97A830175F}"/>
              </a:ext>
            </a:extLst>
          </p:cNvPr>
          <p:cNvSpPr txBox="1">
            <a:spLocks/>
          </p:cNvSpPr>
          <p:nvPr/>
        </p:nvSpPr>
        <p:spPr>
          <a:xfrm>
            <a:off x="5792927" y="423198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2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D24424-BB6B-4715-E8E6-8F744D54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258FA-0FD4-6124-4912-C88ABE00D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1112A23B-444C-8A40-7C9C-929FF3659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Data</a:t>
            </a:r>
            <a:br>
              <a:rPr lang="en" sz="5600" dirty="0"/>
            </a:br>
            <a:r>
              <a:rPr lang="en" sz="5600" dirty="0"/>
              <a:t>Visualization</a:t>
            </a:r>
            <a:endParaRPr sz="56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4F0D1CD8-4428-4F0D-0358-81B7E4E338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03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99978952-AF1D-DB70-2E42-36870DA2D596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08F9BB40-5ED1-1262-EF82-3AFEDA931DB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5713F506-9023-8EF2-CA63-984A3C6000C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D5B5FDFD-EFCB-9FF9-4C5F-5DBA136E62DE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0988B8ED-D538-F9B2-CE4A-4BEC669755F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0A842E1F-9A93-8AA5-38E7-39F58677454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DB733211-A470-8744-10ED-CA704FFF0966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AD14F876-4F16-7C8F-683E-F1008AABC83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45CDF64-7CE9-2DF5-F866-39020B1EEE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870D715D-0ED6-B87B-6A4A-6B2FED9F2A83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4716736A-53F7-9627-769B-88C1931CAF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3732F9CD-E53A-71C4-10A9-75F12FDBB06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EEB54C-A674-19C7-29F3-699600DB9FBB}"/>
              </a:ext>
            </a:extLst>
          </p:cNvPr>
          <p:cNvGrpSpPr/>
          <p:nvPr/>
        </p:nvGrpSpPr>
        <p:grpSpPr>
          <a:xfrm>
            <a:off x="4782050" y="838200"/>
            <a:ext cx="3431896" cy="3548329"/>
            <a:chOff x="4782050" y="838200"/>
            <a:chExt cx="3431896" cy="3548329"/>
          </a:xfrm>
        </p:grpSpPr>
        <p:grpSp>
          <p:nvGrpSpPr>
            <p:cNvPr id="4" name="Google Shape;8447;p58">
              <a:extLst>
                <a:ext uri="{FF2B5EF4-FFF2-40B4-BE49-F238E27FC236}">
                  <a16:creationId xmlns:a16="http://schemas.microsoft.com/office/drawing/2014/main" id="{4197349C-2F15-0D3D-C9C1-08AF9C157A97}"/>
                </a:ext>
              </a:extLst>
            </p:cNvPr>
            <p:cNvGrpSpPr/>
            <p:nvPr/>
          </p:nvGrpSpPr>
          <p:grpSpPr>
            <a:xfrm>
              <a:off x="4782069" y="838200"/>
              <a:ext cx="3431703" cy="472744"/>
              <a:chOff x="3358412" y="3285485"/>
              <a:chExt cx="2363244" cy="139500"/>
            </a:xfrm>
          </p:grpSpPr>
          <p:sp>
            <p:nvSpPr>
              <p:cNvPr id="57" name="Google Shape;8448;p58">
                <a:extLst>
                  <a:ext uri="{FF2B5EF4-FFF2-40B4-BE49-F238E27FC236}">
                    <a16:creationId xmlns:a16="http://schemas.microsoft.com/office/drawing/2014/main" id="{A3C6AE82-F5CB-BE02-9948-C2302F1577B2}"/>
                  </a:ext>
                </a:extLst>
              </p:cNvPr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449;p58">
                <a:extLst>
                  <a:ext uri="{FF2B5EF4-FFF2-40B4-BE49-F238E27FC236}">
                    <a16:creationId xmlns:a16="http://schemas.microsoft.com/office/drawing/2014/main" id="{06F87A3A-DF18-0492-B611-3B05CEF65C5F}"/>
                  </a:ext>
                </a:extLst>
              </p:cNvPr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50;p58">
                <a:extLst>
                  <a:ext uri="{FF2B5EF4-FFF2-40B4-BE49-F238E27FC236}">
                    <a16:creationId xmlns:a16="http://schemas.microsoft.com/office/drawing/2014/main" id="{7866ADDD-0748-5663-BC58-78D4F615D6C8}"/>
                  </a:ext>
                </a:extLst>
              </p:cNvPr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51;p58">
                <a:extLst>
                  <a:ext uri="{FF2B5EF4-FFF2-40B4-BE49-F238E27FC236}">
                    <a16:creationId xmlns:a16="http://schemas.microsoft.com/office/drawing/2014/main" id="{533CDFD5-8DDB-489B-4ED5-36577A5757AE}"/>
                  </a:ext>
                </a:extLst>
              </p:cNvPr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52;p58">
                <a:extLst>
                  <a:ext uri="{FF2B5EF4-FFF2-40B4-BE49-F238E27FC236}">
                    <a16:creationId xmlns:a16="http://schemas.microsoft.com/office/drawing/2014/main" id="{F8C96160-CA72-5940-44A0-6456D980604D}"/>
                  </a:ext>
                </a:extLst>
              </p:cNvPr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53;p58">
              <a:extLst>
                <a:ext uri="{FF2B5EF4-FFF2-40B4-BE49-F238E27FC236}">
                  <a16:creationId xmlns:a16="http://schemas.microsoft.com/office/drawing/2014/main" id="{2479DDEC-44F7-7000-7437-DF97D9A832D8}"/>
                </a:ext>
              </a:extLst>
            </p:cNvPr>
            <p:cNvGrpSpPr/>
            <p:nvPr/>
          </p:nvGrpSpPr>
          <p:grpSpPr>
            <a:xfrm>
              <a:off x="4782069" y="1453312"/>
              <a:ext cx="3431703" cy="472744"/>
              <a:chOff x="3358412" y="3466996"/>
              <a:chExt cx="2363244" cy="139500"/>
            </a:xfrm>
          </p:grpSpPr>
          <p:sp>
            <p:nvSpPr>
              <p:cNvPr id="52" name="Google Shape;8454;p58">
                <a:extLst>
                  <a:ext uri="{FF2B5EF4-FFF2-40B4-BE49-F238E27FC236}">
                    <a16:creationId xmlns:a16="http://schemas.microsoft.com/office/drawing/2014/main" id="{E46F8537-8CB9-BDEF-4FD0-DBA403B77B21}"/>
                  </a:ext>
                </a:extLst>
              </p:cNvPr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55;p58">
                <a:extLst>
                  <a:ext uri="{FF2B5EF4-FFF2-40B4-BE49-F238E27FC236}">
                    <a16:creationId xmlns:a16="http://schemas.microsoft.com/office/drawing/2014/main" id="{15201C62-BA87-E51A-9E0F-F5ECA2CECABE}"/>
                  </a:ext>
                </a:extLst>
              </p:cNvPr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56;p58">
                <a:extLst>
                  <a:ext uri="{FF2B5EF4-FFF2-40B4-BE49-F238E27FC236}">
                    <a16:creationId xmlns:a16="http://schemas.microsoft.com/office/drawing/2014/main" id="{236521EF-8F2A-A1C9-16B0-205E0FDD6157}"/>
                  </a:ext>
                </a:extLst>
              </p:cNvPr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57;p58">
                <a:extLst>
                  <a:ext uri="{FF2B5EF4-FFF2-40B4-BE49-F238E27FC236}">
                    <a16:creationId xmlns:a16="http://schemas.microsoft.com/office/drawing/2014/main" id="{CD232127-B052-D133-75EC-FF678D4F353D}"/>
                  </a:ext>
                </a:extLst>
              </p:cNvPr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58;p58">
                <a:extLst>
                  <a:ext uri="{FF2B5EF4-FFF2-40B4-BE49-F238E27FC236}">
                    <a16:creationId xmlns:a16="http://schemas.microsoft.com/office/drawing/2014/main" id="{247FC993-FEB1-C03E-70F5-1157CD38CA1C}"/>
                  </a:ext>
                </a:extLst>
              </p:cNvPr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459;p58">
              <a:extLst>
                <a:ext uri="{FF2B5EF4-FFF2-40B4-BE49-F238E27FC236}">
                  <a16:creationId xmlns:a16="http://schemas.microsoft.com/office/drawing/2014/main" id="{88AFF297-53F7-8E35-2D66-522130238C72}"/>
                </a:ext>
              </a:extLst>
            </p:cNvPr>
            <p:cNvGrpSpPr/>
            <p:nvPr/>
          </p:nvGrpSpPr>
          <p:grpSpPr>
            <a:xfrm>
              <a:off x="4782069" y="2068425"/>
              <a:ext cx="3431703" cy="472744"/>
              <a:chOff x="3358412" y="3648507"/>
              <a:chExt cx="2363244" cy="139500"/>
            </a:xfrm>
          </p:grpSpPr>
          <p:sp>
            <p:nvSpPr>
              <p:cNvPr id="47" name="Google Shape;8460;p58">
                <a:extLst>
                  <a:ext uri="{FF2B5EF4-FFF2-40B4-BE49-F238E27FC236}">
                    <a16:creationId xmlns:a16="http://schemas.microsoft.com/office/drawing/2014/main" id="{5C590A3F-3FCB-8768-7B3B-DEA398CEBEF9}"/>
                  </a:ext>
                </a:extLst>
              </p:cNvPr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61;p58">
                <a:extLst>
                  <a:ext uri="{FF2B5EF4-FFF2-40B4-BE49-F238E27FC236}">
                    <a16:creationId xmlns:a16="http://schemas.microsoft.com/office/drawing/2014/main" id="{D0002484-A57A-778F-B970-77D08BB3DDDA}"/>
                  </a:ext>
                </a:extLst>
              </p:cNvPr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2;p58">
                <a:extLst>
                  <a:ext uri="{FF2B5EF4-FFF2-40B4-BE49-F238E27FC236}">
                    <a16:creationId xmlns:a16="http://schemas.microsoft.com/office/drawing/2014/main" id="{C21E79F5-670C-19D8-934B-353E25999393}"/>
                  </a:ext>
                </a:extLst>
              </p:cNvPr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63;p58">
                <a:extLst>
                  <a:ext uri="{FF2B5EF4-FFF2-40B4-BE49-F238E27FC236}">
                    <a16:creationId xmlns:a16="http://schemas.microsoft.com/office/drawing/2014/main" id="{6CE1048F-9524-D852-1032-4DA40C3FAE30}"/>
                  </a:ext>
                </a:extLst>
              </p:cNvPr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64;p58">
                <a:extLst>
                  <a:ext uri="{FF2B5EF4-FFF2-40B4-BE49-F238E27FC236}">
                    <a16:creationId xmlns:a16="http://schemas.microsoft.com/office/drawing/2014/main" id="{722E8287-DF9A-2802-2C34-E435D39EACB2}"/>
                  </a:ext>
                </a:extLst>
              </p:cNvPr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465;p58">
              <a:extLst>
                <a:ext uri="{FF2B5EF4-FFF2-40B4-BE49-F238E27FC236}">
                  <a16:creationId xmlns:a16="http://schemas.microsoft.com/office/drawing/2014/main" id="{60FBB169-42E2-21FB-0647-972A0538DE77}"/>
                </a:ext>
              </a:extLst>
            </p:cNvPr>
            <p:cNvGrpSpPr/>
            <p:nvPr/>
          </p:nvGrpSpPr>
          <p:grpSpPr>
            <a:xfrm>
              <a:off x="4782069" y="2683537"/>
              <a:ext cx="3431703" cy="472744"/>
              <a:chOff x="3358412" y="3830018"/>
              <a:chExt cx="2363244" cy="139500"/>
            </a:xfrm>
          </p:grpSpPr>
          <p:sp>
            <p:nvSpPr>
              <p:cNvPr id="42" name="Google Shape;8466;p58">
                <a:extLst>
                  <a:ext uri="{FF2B5EF4-FFF2-40B4-BE49-F238E27FC236}">
                    <a16:creationId xmlns:a16="http://schemas.microsoft.com/office/drawing/2014/main" id="{0770C1DF-0763-F313-5792-8E4204F0719F}"/>
                  </a:ext>
                </a:extLst>
              </p:cNvPr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67;p58">
                <a:extLst>
                  <a:ext uri="{FF2B5EF4-FFF2-40B4-BE49-F238E27FC236}">
                    <a16:creationId xmlns:a16="http://schemas.microsoft.com/office/drawing/2014/main" id="{60446E9B-0891-0A85-BE9B-C3D0AACE032B}"/>
                  </a:ext>
                </a:extLst>
              </p:cNvPr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68;p58">
                <a:extLst>
                  <a:ext uri="{FF2B5EF4-FFF2-40B4-BE49-F238E27FC236}">
                    <a16:creationId xmlns:a16="http://schemas.microsoft.com/office/drawing/2014/main" id="{2216894A-6F59-22D0-F07C-4D2BF8485293}"/>
                  </a:ext>
                </a:extLst>
              </p:cNvPr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69;p58">
                <a:extLst>
                  <a:ext uri="{FF2B5EF4-FFF2-40B4-BE49-F238E27FC236}">
                    <a16:creationId xmlns:a16="http://schemas.microsoft.com/office/drawing/2014/main" id="{53ECCB08-1E48-8E64-AA73-AAE1B660F70E}"/>
                  </a:ext>
                </a:extLst>
              </p:cNvPr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0;p58">
                <a:extLst>
                  <a:ext uri="{FF2B5EF4-FFF2-40B4-BE49-F238E27FC236}">
                    <a16:creationId xmlns:a16="http://schemas.microsoft.com/office/drawing/2014/main" id="{0E9768BE-9A70-51EA-4735-AAB5F0711AF9}"/>
                  </a:ext>
                </a:extLst>
              </p:cNvPr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71;p58">
              <a:extLst>
                <a:ext uri="{FF2B5EF4-FFF2-40B4-BE49-F238E27FC236}">
                  <a16:creationId xmlns:a16="http://schemas.microsoft.com/office/drawing/2014/main" id="{28FD98AB-CC33-BF87-3501-AE0A080AAE67}"/>
                </a:ext>
              </a:extLst>
            </p:cNvPr>
            <p:cNvGrpSpPr/>
            <p:nvPr/>
          </p:nvGrpSpPr>
          <p:grpSpPr>
            <a:xfrm>
              <a:off x="4782050" y="3298598"/>
              <a:ext cx="3431896" cy="472869"/>
              <a:chOff x="3294800" y="4134603"/>
              <a:chExt cx="2638876" cy="152400"/>
            </a:xfrm>
          </p:grpSpPr>
          <p:sp>
            <p:nvSpPr>
              <p:cNvPr id="37" name="Google Shape;8472;p58">
                <a:extLst>
                  <a:ext uri="{FF2B5EF4-FFF2-40B4-BE49-F238E27FC236}">
                    <a16:creationId xmlns:a16="http://schemas.microsoft.com/office/drawing/2014/main" id="{E6075EEE-C495-6F70-F14B-25B60A326C09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3;p58">
                <a:extLst>
                  <a:ext uri="{FF2B5EF4-FFF2-40B4-BE49-F238E27FC236}">
                    <a16:creationId xmlns:a16="http://schemas.microsoft.com/office/drawing/2014/main" id="{F603DA9A-B30C-FD1F-E01B-2B6DA8A3A887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74;p58">
                <a:extLst>
                  <a:ext uri="{FF2B5EF4-FFF2-40B4-BE49-F238E27FC236}">
                    <a16:creationId xmlns:a16="http://schemas.microsoft.com/office/drawing/2014/main" id="{6CE07B60-6B7D-9E77-44CD-2EB2F9444AC9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75;p58">
                <a:extLst>
                  <a:ext uri="{FF2B5EF4-FFF2-40B4-BE49-F238E27FC236}">
                    <a16:creationId xmlns:a16="http://schemas.microsoft.com/office/drawing/2014/main" id="{732E6341-3A8A-442D-4BFA-19D48D9EBF85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76;p58">
                <a:extLst>
                  <a:ext uri="{FF2B5EF4-FFF2-40B4-BE49-F238E27FC236}">
                    <a16:creationId xmlns:a16="http://schemas.microsoft.com/office/drawing/2014/main" id="{44F120E5-F5A7-74CE-B3A5-1DAF51927C1C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77;p58">
              <a:extLst>
                <a:ext uri="{FF2B5EF4-FFF2-40B4-BE49-F238E27FC236}">
                  <a16:creationId xmlns:a16="http://schemas.microsoft.com/office/drawing/2014/main" id="{3AA2B4D8-43FE-39E0-3EAF-A6952F53BD4B}"/>
                </a:ext>
              </a:extLst>
            </p:cNvPr>
            <p:cNvGrpSpPr/>
            <p:nvPr/>
          </p:nvGrpSpPr>
          <p:grpSpPr>
            <a:xfrm>
              <a:off x="4782050" y="3913660"/>
              <a:ext cx="3431896" cy="472869"/>
              <a:chOff x="3294800" y="4134603"/>
              <a:chExt cx="2638876" cy="152400"/>
            </a:xfrm>
          </p:grpSpPr>
          <p:sp>
            <p:nvSpPr>
              <p:cNvPr id="32" name="Google Shape;8478;p58">
                <a:extLst>
                  <a:ext uri="{FF2B5EF4-FFF2-40B4-BE49-F238E27FC236}">
                    <a16:creationId xmlns:a16="http://schemas.microsoft.com/office/drawing/2014/main" id="{FCB516A4-DF05-7DD6-0182-4ABF7EDAF838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79;p58">
                <a:extLst>
                  <a:ext uri="{FF2B5EF4-FFF2-40B4-BE49-F238E27FC236}">
                    <a16:creationId xmlns:a16="http://schemas.microsoft.com/office/drawing/2014/main" id="{295B77C4-8D19-23D3-E8EC-80695B402634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80;p58">
                <a:extLst>
                  <a:ext uri="{FF2B5EF4-FFF2-40B4-BE49-F238E27FC236}">
                    <a16:creationId xmlns:a16="http://schemas.microsoft.com/office/drawing/2014/main" id="{8F8EAD7E-D98A-1135-8FD1-219FEA61244C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81;p58">
                <a:extLst>
                  <a:ext uri="{FF2B5EF4-FFF2-40B4-BE49-F238E27FC236}">
                    <a16:creationId xmlns:a16="http://schemas.microsoft.com/office/drawing/2014/main" id="{9EC59226-9759-0469-2D29-8D5482A3F969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82;p58">
                <a:extLst>
                  <a:ext uri="{FF2B5EF4-FFF2-40B4-BE49-F238E27FC236}">
                    <a16:creationId xmlns:a16="http://schemas.microsoft.com/office/drawing/2014/main" id="{FE9EBFFC-7A4F-B832-9344-D5BE0D6A46E6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8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4FBA-9F87-CFE3-C87F-C9A17E75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35ADACF-900F-4108-9F81-52A10E99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8ACF5DD9-4765-D0EB-36B3-E13A7677D9E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9DF87641-73F3-F6AD-030C-835C1A92725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5F4F4C09-0312-C6AD-482D-C866E6CEC9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1768A684-5E82-3851-A7E2-BBE81FE7EA3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CC1E783D-4767-B549-368F-D1DFAAAC2E6C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5E973046-4D49-15F2-4023-6D34930643C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180EDD76-E297-7F41-0CD2-C6A9B7F4A9F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2B85EF80-82B9-7110-C571-0D7B11399DE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60D0A507-0FEC-B20B-8C88-5CC986EB9616}"/>
              </a:ext>
            </a:extLst>
          </p:cNvPr>
          <p:cNvSpPr txBox="1">
            <a:spLocks/>
          </p:cNvSpPr>
          <p:nvPr/>
        </p:nvSpPr>
        <p:spPr>
          <a:xfrm>
            <a:off x="6014076" y="2329421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CSV file combined and imported into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DBA3-3B97-9105-A20E-C6025740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" y="941205"/>
            <a:ext cx="5373298" cy="38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825750" y="890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779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Project </a:t>
            </a:r>
          </a:p>
          <a:p>
            <a:pPr marL="0" indent="0"/>
            <a:r>
              <a:rPr lang="en-US" dirty="0"/>
              <a:t>Design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4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9"/>
          </p:nvPr>
        </p:nvSpPr>
        <p:spPr>
          <a:xfrm>
            <a:off x="2204850" y="3412524"/>
            <a:ext cx="2215200" cy="77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Crawlers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13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773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cxnSp>
        <p:nvCxnSpPr>
          <p:cNvPr id="159" name="Google Shape;159;p27"/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27"/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AC964C50-9C31-469D-A841-5F82BED327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8380" y="1916799"/>
            <a:ext cx="2335620" cy="77327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8DAABE7-28F2-0FFF-A25A-03109A86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>
            <a:extLst>
              <a:ext uri="{FF2B5EF4-FFF2-40B4-BE49-F238E27FC236}">
                <a16:creationId xmlns:a16="http://schemas.microsoft.com/office/drawing/2014/main" id="{520B0BC4-A528-C8BD-A08F-FDDA1F630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FFFFFF"/>
                </a:solidFill>
              </a:rPr>
              <a:t>&gt; 200,000</a:t>
            </a:r>
            <a:endParaRPr sz="9000" dirty="0">
              <a:solidFill>
                <a:srgbClr val="FFFFFF"/>
              </a:solidFill>
            </a:endParaRPr>
          </a:p>
        </p:txBody>
      </p:sp>
      <p:sp>
        <p:nvSpPr>
          <p:cNvPr id="811" name="Google Shape;811;p40">
            <a:extLst>
              <a:ext uri="{FF2B5EF4-FFF2-40B4-BE49-F238E27FC236}">
                <a16:creationId xmlns:a16="http://schemas.microsoft.com/office/drawing/2014/main" id="{B6F5BB64-329D-D0AE-CDC1-50AA101B9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Total Songs with information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coming from 288 artists from various genres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812" name="Google Shape;812;p40">
            <a:extLst>
              <a:ext uri="{FF2B5EF4-FFF2-40B4-BE49-F238E27FC236}">
                <a16:creationId xmlns:a16="http://schemas.microsoft.com/office/drawing/2014/main" id="{1FB26129-947F-1AD5-B82F-1A3DF8CD4DE5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>
              <a:extLst>
                <a:ext uri="{FF2B5EF4-FFF2-40B4-BE49-F238E27FC236}">
                  <a16:creationId xmlns:a16="http://schemas.microsoft.com/office/drawing/2014/main" id="{33D1AEDF-1F03-D1E6-7BAA-5352FEB8FD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>
              <a:extLst>
                <a:ext uri="{FF2B5EF4-FFF2-40B4-BE49-F238E27FC236}">
                  <a16:creationId xmlns:a16="http://schemas.microsoft.com/office/drawing/2014/main" id="{688BB33C-36D3-D442-375F-739D52D2025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>
            <a:extLst>
              <a:ext uri="{FF2B5EF4-FFF2-40B4-BE49-F238E27FC236}">
                <a16:creationId xmlns:a16="http://schemas.microsoft.com/office/drawing/2014/main" id="{C3F3F07B-E772-C6F0-D304-6F0A22AEE07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>
              <a:extLst>
                <a:ext uri="{FF2B5EF4-FFF2-40B4-BE49-F238E27FC236}">
                  <a16:creationId xmlns:a16="http://schemas.microsoft.com/office/drawing/2014/main" id="{385FA3B9-79AE-71D1-A999-1A251B529FF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>
              <a:extLst>
                <a:ext uri="{FF2B5EF4-FFF2-40B4-BE49-F238E27FC236}">
                  <a16:creationId xmlns:a16="http://schemas.microsoft.com/office/drawing/2014/main" id="{B51D668B-AD43-EF14-7D46-985F9C8F8C6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>
            <a:extLst>
              <a:ext uri="{FF2B5EF4-FFF2-40B4-BE49-F238E27FC236}">
                <a16:creationId xmlns:a16="http://schemas.microsoft.com/office/drawing/2014/main" id="{74C414EB-AD05-E5A0-1BBF-022290EC0847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>
              <a:extLst>
                <a:ext uri="{FF2B5EF4-FFF2-40B4-BE49-F238E27FC236}">
                  <a16:creationId xmlns:a16="http://schemas.microsoft.com/office/drawing/2014/main" id="{5416B90B-269A-FD8A-F839-EB0C505204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>
              <a:extLst>
                <a:ext uri="{FF2B5EF4-FFF2-40B4-BE49-F238E27FC236}">
                  <a16:creationId xmlns:a16="http://schemas.microsoft.com/office/drawing/2014/main" id="{FC5C5F9D-DFE4-A9FC-A327-C588B47B56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>
            <a:extLst>
              <a:ext uri="{FF2B5EF4-FFF2-40B4-BE49-F238E27FC236}">
                <a16:creationId xmlns:a16="http://schemas.microsoft.com/office/drawing/2014/main" id="{CAAB9E14-7E45-B005-E745-CA3AB0D70439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>
              <a:extLst>
                <a:ext uri="{FF2B5EF4-FFF2-40B4-BE49-F238E27FC236}">
                  <a16:creationId xmlns:a16="http://schemas.microsoft.com/office/drawing/2014/main" id="{057F8BC2-24B0-9C90-81EC-29491F9BAE3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>
              <a:extLst>
                <a:ext uri="{FF2B5EF4-FFF2-40B4-BE49-F238E27FC236}">
                  <a16:creationId xmlns:a16="http://schemas.microsoft.com/office/drawing/2014/main" id="{950F6551-A525-76D6-6A6A-2A629B77DE2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98EEEC-FBB8-B09C-C1B6-CA55562C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36" y="4179979"/>
            <a:ext cx="104789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3D5F-F48A-6FBD-4F8B-8249910D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Artists by Song Count</a:t>
            </a:r>
          </a:p>
        </p:txBody>
      </p:sp>
      <p:pic>
        <p:nvPicPr>
          <p:cNvPr id="5" name="Picture 4" descr="A graph of music artists&#10;&#10;Description automatically generated with medium confidence">
            <a:extLst>
              <a:ext uri="{FF2B5EF4-FFF2-40B4-BE49-F238E27FC236}">
                <a16:creationId xmlns:a16="http://schemas.microsoft.com/office/drawing/2014/main" id="{A0D6CACE-C324-DC05-4F73-0A8ED600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10" y="1259431"/>
            <a:ext cx="5619980" cy="32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638D-1C57-7394-7FE8-0AF448A7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Artists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77F1B-8ACB-C913-CBF7-92B3CE57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02" y="1115568"/>
            <a:ext cx="4655795" cy="3264408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BB47BBF7-C633-FF46-CEE9-972D2B8BFD1B}"/>
              </a:ext>
            </a:extLst>
          </p:cNvPr>
          <p:cNvSpPr txBox="1">
            <a:spLocks/>
          </p:cNvSpPr>
          <p:nvPr/>
        </p:nvSpPr>
        <p:spPr>
          <a:xfrm>
            <a:off x="3347250" y="4242912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Over 200 artists obtained</a:t>
            </a:r>
          </a:p>
        </p:txBody>
      </p:sp>
    </p:spTree>
    <p:extLst>
      <p:ext uri="{BB962C8B-B14F-4D97-AF65-F5344CB8AC3E}">
        <p14:creationId xmlns:p14="http://schemas.microsoft.com/office/powerpoint/2010/main" val="3547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AE86-DFAD-76B4-7E5D-3D990D10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Song Relation Data</a:t>
            </a:r>
          </a:p>
        </p:txBody>
      </p:sp>
      <p:sp>
        <p:nvSpPr>
          <p:cNvPr id="4" name="Google Shape;192;p30">
            <a:extLst>
              <a:ext uri="{FF2B5EF4-FFF2-40B4-BE49-F238E27FC236}">
                <a16:creationId xmlns:a16="http://schemas.microsoft.com/office/drawing/2014/main" id="{5FC33508-758E-2C91-5D02-078B53F9C2D1}"/>
              </a:ext>
            </a:extLst>
          </p:cNvPr>
          <p:cNvSpPr txBox="1">
            <a:spLocks/>
          </p:cNvSpPr>
          <p:nvPr/>
        </p:nvSpPr>
        <p:spPr>
          <a:xfrm>
            <a:off x="3918766" y="177225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Holds Song Relational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806F2-B351-B3E1-72A7-0D2723FC0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02" r="4075"/>
          <a:stretch/>
        </p:blipFill>
        <p:spPr>
          <a:xfrm>
            <a:off x="931500" y="3082564"/>
            <a:ext cx="6871855" cy="144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C749B-5205-C4EC-5011-A584C082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82" y="1952895"/>
            <a:ext cx="1714739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4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Preparation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04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008;p57">
            <a:extLst>
              <a:ext uri="{FF2B5EF4-FFF2-40B4-BE49-F238E27FC236}">
                <a16:creationId xmlns:a16="http://schemas.microsoft.com/office/drawing/2014/main" id="{6BC3F1DB-C9B1-358F-3847-11DB8F640E25}"/>
              </a:ext>
            </a:extLst>
          </p:cNvPr>
          <p:cNvGrpSpPr/>
          <p:nvPr/>
        </p:nvGrpSpPr>
        <p:grpSpPr>
          <a:xfrm>
            <a:off x="4824377" y="744438"/>
            <a:ext cx="3347315" cy="1550705"/>
            <a:chOff x="634175" y="2986275"/>
            <a:chExt cx="3147949" cy="1458344"/>
          </a:xfrm>
        </p:grpSpPr>
        <p:cxnSp>
          <p:nvCxnSpPr>
            <p:cNvPr id="4" name="Google Shape;8009;p57">
              <a:extLst>
                <a:ext uri="{FF2B5EF4-FFF2-40B4-BE49-F238E27FC236}">
                  <a16:creationId xmlns:a16="http://schemas.microsoft.com/office/drawing/2014/main" id="{208FAB15-B4A5-D08B-235F-C48CF612A33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8012;p57">
              <a:extLst>
                <a:ext uri="{FF2B5EF4-FFF2-40B4-BE49-F238E27FC236}">
                  <a16:creationId xmlns:a16="http://schemas.microsoft.com/office/drawing/2014/main" id="{76E89801-9497-FD43-99CA-1DDD4432027F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014;p57">
              <a:extLst>
                <a:ext uri="{FF2B5EF4-FFF2-40B4-BE49-F238E27FC236}">
                  <a16:creationId xmlns:a16="http://schemas.microsoft.com/office/drawing/2014/main" id="{DC561B9E-B1B9-7986-BF8E-584602533B83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16;p57">
              <a:extLst>
                <a:ext uri="{FF2B5EF4-FFF2-40B4-BE49-F238E27FC236}">
                  <a16:creationId xmlns:a16="http://schemas.microsoft.com/office/drawing/2014/main" id="{27D0B603-92EB-1FA9-C55C-F2D03E3F4CF0}"/>
                </a:ext>
              </a:extLst>
            </p:cNvPr>
            <p:cNvCxnSpPr>
              <a:stCxn id="11" idx="0"/>
              <a:endCxn id="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8017;p57">
              <a:extLst>
                <a:ext uri="{FF2B5EF4-FFF2-40B4-BE49-F238E27FC236}">
                  <a16:creationId xmlns:a16="http://schemas.microsoft.com/office/drawing/2014/main" id="{4068AABD-A2BA-FCD6-6933-560894B37E5B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13;p57">
              <a:extLst>
                <a:ext uri="{FF2B5EF4-FFF2-40B4-BE49-F238E27FC236}">
                  <a16:creationId xmlns:a16="http://schemas.microsoft.com/office/drawing/2014/main" id="{AED2260B-0038-086D-8108-60D2A03BF523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10;p57">
              <a:extLst>
                <a:ext uri="{FF2B5EF4-FFF2-40B4-BE49-F238E27FC236}">
                  <a16:creationId xmlns:a16="http://schemas.microsoft.com/office/drawing/2014/main" id="{6A38F283-916C-2363-5A6F-BF3AA7F7516E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15;p57">
              <a:extLst>
                <a:ext uri="{FF2B5EF4-FFF2-40B4-BE49-F238E27FC236}">
                  <a16:creationId xmlns:a16="http://schemas.microsoft.com/office/drawing/2014/main" id="{E0C22D9D-7D19-9DE4-49F6-8040D26041D7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11;p57">
              <a:extLst>
                <a:ext uri="{FF2B5EF4-FFF2-40B4-BE49-F238E27FC236}">
                  <a16:creationId xmlns:a16="http://schemas.microsoft.com/office/drawing/2014/main" id="{795CA5D5-9783-5164-AA83-39CFF0C8AA1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008;p57">
            <a:extLst>
              <a:ext uri="{FF2B5EF4-FFF2-40B4-BE49-F238E27FC236}">
                <a16:creationId xmlns:a16="http://schemas.microsoft.com/office/drawing/2014/main" id="{622599ED-16E9-35B4-6376-6A4CE20C7B38}"/>
              </a:ext>
            </a:extLst>
          </p:cNvPr>
          <p:cNvGrpSpPr/>
          <p:nvPr/>
        </p:nvGrpSpPr>
        <p:grpSpPr>
          <a:xfrm rot="10800000">
            <a:off x="4824377" y="1666029"/>
            <a:ext cx="3347315" cy="1550705"/>
            <a:chOff x="634175" y="2986275"/>
            <a:chExt cx="3147949" cy="1458344"/>
          </a:xfrm>
        </p:grpSpPr>
        <p:cxnSp>
          <p:nvCxnSpPr>
            <p:cNvPr id="14" name="Google Shape;8009;p57">
              <a:extLst>
                <a:ext uri="{FF2B5EF4-FFF2-40B4-BE49-F238E27FC236}">
                  <a16:creationId xmlns:a16="http://schemas.microsoft.com/office/drawing/2014/main" id="{DA25BB35-D831-36BE-5AFE-EECCCAB4DACC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8012;p57">
              <a:extLst>
                <a:ext uri="{FF2B5EF4-FFF2-40B4-BE49-F238E27FC236}">
                  <a16:creationId xmlns:a16="http://schemas.microsoft.com/office/drawing/2014/main" id="{45A76341-00C5-33F6-FF04-540EF660322B}"/>
                </a:ext>
              </a:extLst>
            </p:cNvPr>
            <p:cNvCxnSpPr>
              <a:stCxn id="22" idx="0"/>
              <a:endCxn id="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8014;p57">
              <a:extLst>
                <a:ext uri="{FF2B5EF4-FFF2-40B4-BE49-F238E27FC236}">
                  <a16:creationId xmlns:a16="http://schemas.microsoft.com/office/drawing/2014/main" id="{BCC7CFDB-7A2A-9486-38C1-B5B68B686CC8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016;p57">
              <a:extLst>
                <a:ext uri="{FF2B5EF4-FFF2-40B4-BE49-F238E27FC236}">
                  <a16:creationId xmlns:a16="http://schemas.microsoft.com/office/drawing/2014/main" id="{A8A1A677-44FC-5ECE-281A-0DF55AB728FE}"/>
                </a:ext>
              </a:extLst>
            </p:cNvPr>
            <p:cNvCxnSpPr>
              <a:stCxn id="21" idx="0"/>
              <a:endCxn id="1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017;p57">
              <a:extLst>
                <a:ext uri="{FF2B5EF4-FFF2-40B4-BE49-F238E27FC236}">
                  <a16:creationId xmlns:a16="http://schemas.microsoft.com/office/drawing/2014/main" id="{E49F4899-0F70-716E-49B8-D5D76C396311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013;p57">
              <a:extLst>
                <a:ext uri="{FF2B5EF4-FFF2-40B4-BE49-F238E27FC236}">
                  <a16:creationId xmlns:a16="http://schemas.microsoft.com/office/drawing/2014/main" id="{B3CB09AA-CAE9-F942-65C4-3052B5A8112F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010;p57">
              <a:extLst>
                <a:ext uri="{FF2B5EF4-FFF2-40B4-BE49-F238E27FC236}">
                  <a16:creationId xmlns:a16="http://schemas.microsoft.com/office/drawing/2014/main" id="{7D03B133-7B68-BFDB-C0A6-4F36C1E9FE56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15;p57">
              <a:extLst>
                <a:ext uri="{FF2B5EF4-FFF2-40B4-BE49-F238E27FC236}">
                  <a16:creationId xmlns:a16="http://schemas.microsoft.com/office/drawing/2014/main" id="{F78FD15C-768F-0BCD-2E51-ACB05C84E42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1;p57">
              <a:extLst>
                <a:ext uri="{FF2B5EF4-FFF2-40B4-BE49-F238E27FC236}">
                  <a16:creationId xmlns:a16="http://schemas.microsoft.com/office/drawing/2014/main" id="{9B8F31A3-F33D-C9BB-01BA-495FA372136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8;p57">
            <a:extLst>
              <a:ext uri="{FF2B5EF4-FFF2-40B4-BE49-F238E27FC236}">
                <a16:creationId xmlns:a16="http://schemas.microsoft.com/office/drawing/2014/main" id="{DF3EAC0B-F7D3-61E4-EAFD-B8E9302FAC41}"/>
              </a:ext>
            </a:extLst>
          </p:cNvPr>
          <p:cNvGrpSpPr/>
          <p:nvPr/>
        </p:nvGrpSpPr>
        <p:grpSpPr>
          <a:xfrm>
            <a:off x="4824288" y="2590038"/>
            <a:ext cx="3347315" cy="1550705"/>
            <a:chOff x="634175" y="2986275"/>
            <a:chExt cx="3147949" cy="1458344"/>
          </a:xfrm>
        </p:grpSpPr>
        <p:cxnSp>
          <p:nvCxnSpPr>
            <p:cNvPr id="24" name="Google Shape;8009;p57">
              <a:extLst>
                <a:ext uri="{FF2B5EF4-FFF2-40B4-BE49-F238E27FC236}">
                  <a16:creationId xmlns:a16="http://schemas.microsoft.com/office/drawing/2014/main" id="{9DA1A390-520A-069B-B2FC-A29810ED4205}"/>
                </a:ext>
              </a:extLst>
            </p:cNvPr>
            <p:cNvCxnSpPr>
              <a:stCxn id="30" idx="4"/>
              <a:endCxn id="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012;p57">
              <a:extLst>
                <a:ext uri="{FF2B5EF4-FFF2-40B4-BE49-F238E27FC236}">
                  <a16:creationId xmlns:a16="http://schemas.microsoft.com/office/drawing/2014/main" id="{F2EE5364-AF1F-ED0C-3A9B-E07D6EF4A72B}"/>
                </a:ext>
              </a:extLst>
            </p:cNvPr>
            <p:cNvCxnSpPr>
              <a:stCxn id="32" idx="0"/>
              <a:endCxn id="2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014;p57">
              <a:extLst>
                <a:ext uri="{FF2B5EF4-FFF2-40B4-BE49-F238E27FC236}">
                  <a16:creationId xmlns:a16="http://schemas.microsoft.com/office/drawing/2014/main" id="{EF1FA6FB-F0E7-9A8A-1BF4-EBC8B1427568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016;p57">
              <a:extLst>
                <a:ext uri="{FF2B5EF4-FFF2-40B4-BE49-F238E27FC236}">
                  <a16:creationId xmlns:a16="http://schemas.microsoft.com/office/drawing/2014/main" id="{FD850A74-2EF3-FE31-2705-2C4BF39A325B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8017;p57">
              <a:extLst>
                <a:ext uri="{FF2B5EF4-FFF2-40B4-BE49-F238E27FC236}">
                  <a16:creationId xmlns:a16="http://schemas.microsoft.com/office/drawing/2014/main" id="{6D83DDD3-1062-6379-0E9C-DE76F24A8D04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13;p57">
              <a:extLst>
                <a:ext uri="{FF2B5EF4-FFF2-40B4-BE49-F238E27FC236}">
                  <a16:creationId xmlns:a16="http://schemas.microsoft.com/office/drawing/2014/main" id="{F2932D71-0AB9-3D06-4035-76E61687EEA9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10A0D2AE-40C6-A7A1-458B-66337228C86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15;p57">
              <a:extLst>
                <a:ext uri="{FF2B5EF4-FFF2-40B4-BE49-F238E27FC236}">
                  <a16:creationId xmlns:a16="http://schemas.microsoft.com/office/drawing/2014/main" id="{F601FD20-E5EC-7AA5-8801-E3ECE11B32A8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11;p57">
              <a:extLst>
                <a:ext uri="{FF2B5EF4-FFF2-40B4-BE49-F238E27FC236}">
                  <a16:creationId xmlns:a16="http://schemas.microsoft.com/office/drawing/2014/main" id="{AB4FCEE5-0DC5-7C36-A888-3F623CFCA1AB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4C31-7EE1-6767-3DE7-4027A6EA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D10716-6F46-DED6-AC56-E4079C9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12374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6DE64A-17AB-3323-11B4-E0B20D4B5F9F}"/>
              </a:ext>
            </a:extLst>
          </p:cNvPr>
          <p:cNvGrpSpPr/>
          <p:nvPr/>
        </p:nvGrpSpPr>
        <p:grpSpPr>
          <a:xfrm>
            <a:off x="1591403" y="2164358"/>
            <a:ext cx="2449500" cy="1675422"/>
            <a:chOff x="-155771" y="1917658"/>
            <a:chExt cx="2449500" cy="16754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D0B396-1424-C440-7C96-53DD7CAD7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68" t="28327" r="18716" b="21395"/>
            <a:stretch/>
          </p:blipFill>
          <p:spPr>
            <a:xfrm>
              <a:off x="551260" y="1917658"/>
              <a:ext cx="1035438" cy="804672"/>
            </a:xfrm>
            <a:prstGeom prst="rect">
              <a:avLst/>
            </a:prstGeom>
          </p:spPr>
        </p:pic>
        <p:sp>
          <p:nvSpPr>
            <p:cNvPr id="8" name="Google Shape;194;p30">
              <a:extLst>
                <a:ext uri="{FF2B5EF4-FFF2-40B4-BE49-F238E27FC236}">
                  <a16:creationId xmlns:a16="http://schemas.microsoft.com/office/drawing/2014/main" id="{FB7D4111-9F39-50A1-CE94-6AD529A41680}"/>
                </a:ext>
              </a:extLst>
            </p:cNvPr>
            <p:cNvSpPr txBox="1">
              <a:spLocks/>
            </p:cNvSpPr>
            <p:nvPr/>
          </p:nvSpPr>
          <p:spPr>
            <a:xfrm>
              <a:off x="-155771" y="2402290"/>
              <a:ext cx="2449500" cy="11907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Non-genre tags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EA52D9-43F0-F0F3-B30B-5DE539CEEFE5}"/>
              </a:ext>
            </a:extLst>
          </p:cNvPr>
          <p:cNvGrpSpPr/>
          <p:nvPr/>
        </p:nvGrpSpPr>
        <p:grpSpPr>
          <a:xfrm>
            <a:off x="5252892" y="1789417"/>
            <a:ext cx="2449500" cy="2567754"/>
            <a:chOff x="4393272" y="1590877"/>
            <a:chExt cx="2449500" cy="25677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EA0F90-A0B1-FCCE-D7C5-706E8FEB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3747" y="1590877"/>
              <a:ext cx="952633" cy="1514686"/>
            </a:xfrm>
            <a:prstGeom prst="rect">
              <a:avLst/>
            </a:prstGeom>
          </p:spPr>
        </p:pic>
        <p:sp>
          <p:nvSpPr>
            <p:cNvPr id="3" name="Google Shape;192;p30">
              <a:extLst>
                <a:ext uri="{FF2B5EF4-FFF2-40B4-BE49-F238E27FC236}">
                  <a16:creationId xmlns:a16="http://schemas.microsoft.com/office/drawing/2014/main" id="{C08149B4-2179-D284-2FE9-D86F79186E36}"/>
                </a:ext>
              </a:extLst>
            </p:cNvPr>
            <p:cNvSpPr txBox="1">
              <a:spLocks/>
            </p:cNvSpPr>
            <p:nvPr/>
          </p:nvSpPr>
          <p:spPr>
            <a:xfrm>
              <a:off x="4393272" y="3105562"/>
              <a:ext cx="2449500" cy="105306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Some release dates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give the year while others give the exact date (DD/MM/YYYY)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9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29A1E49-8B03-12BA-930E-1B5898147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8" t="28327" r="18716" b="21395"/>
          <a:stretch/>
        </p:blipFill>
        <p:spPr>
          <a:xfrm>
            <a:off x="2325536" y="1395695"/>
            <a:ext cx="1035438" cy="804672"/>
          </a:xfrm>
          <a:prstGeom prst="rect">
            <a:avLst/>
          </a:prstGeom>
        </p:spPr>
      </p:pic>
      <p:sp>
        <p:nvSpPr>
          <p:cNvPr id="21" name="Google Shape;194;p30">
            <a:extLst>
              <a:ext uri="{FF2B5EF4-FFF2-40B4-BE49-F238E27FC236}">
                <a16:creationId xmlns:a16="http://schemas.microsoft.com/office/drawing/2014/main" id="{D4B671ED-2074-3B6C-E720-9CC57C2AD33F}"/>
              </a:ext>
            </a:extLst>
          </p:cNvPr>
          <p:cNvSpPr txBox="1">
            <a:spLocks/>
          </p:cNvSpPr>
          <p:nvPr/>
        </p:nvSpPr>
        <p:spPr>
          <a:xfrm>
            <a:off x="3224109" y="1955160"/>
            <a:ext cx="2449500" cy="1342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Compare the tags for songs against list of genres</a:t>
            </a: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1110BDB5-C307-9B88-4C17-71D06048EED2}"/>
              </a:ext>
            </a:extLst>
          </p:cNvPr>
          <p:cNvSpPr/>
          <p:nvPr/>
        </p:nvSpPr>
        <p:spPr>
          <a:xfrm>
            <a:off x="1680347" y="1103022"/>
            <a:ext cx="2345937" cy="138124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2B54880-46E4-A471-E6C1-78CFC24F619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11" name="Google Shape;192;p30">
            <a:extLst>
              <a:ext uri="{FF2B5EF4-FFF2-40B4-BE49-F238E27FC236}">
                <a16:creationId xmlns:a16="http://schemas.microsoft.com/office/drawing/2014/main" id="{7979CD17-A2FC-CEB9-FF35-D51217D0E278}"/>
              </a:ext>
            </a:extLst>
          </p:cNvPr>
          <p:cNvSpPr txBox="1">
            <a:spLocks/>
          </p:cNvSpPr>
          <p:nvPr/>
        </p:nvSpPr>
        <p:spPr>
          <a:xfrm>
            <a:off x="3185854" y="4023658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Only leave those that exist in the list. Remove all others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434DE47-5B36-80D2-ED3A-6B81AF86B72E}"/>
              </a:ext>
            </a:extLst>
          </p:cNvPr>
          <p:cNvSpPr/>
          <p:nvPr/>
        </p:nvSpPr>
        <p:spPr>
          <a:xfrm>
            <a:off x="4127800" y="3197194"/>
            <a:ext cx="565608" cy="926551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97E1556-6D2E-8A6D-B4A3-D3416492B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69" y="1011084"/>
            <a:ext cx="1300282" cy="13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C2D18431-8BB3-E1BF-0E17-BDC08A655C1B}"/>
              </a:ext>
            </a:extLst>
          </p:cNvPr>
          <p:cNvSpPr/>
          <p:nvPr/>
        </p:nvSpPr>
        <p:spPr>
          <a:xfrm>
            <a:off x="3840783" y="1551329"/>
            <a:ext cx="1216152" cy="484632"/>
          </a:xfrm>
          <a:prstGeom prst="left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5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D2B54880-46E4-A471-E6C1-78CFC24F6190}"/>
              </a:ext>
            </a:extLst>
          </p:cNvPr>
          <p:cNvSpPr txBox="1">
            <a:spLocks/>
          </p:cNvSpPr>
          <p:nvPr/>
        </p:nvSpPr>
        <p:spPr>
          <a:xfrm>
            <a:off x="1834587" y="181131"/>
            <a:ext cx="5584819" cy="81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ExtraBold"/>
              <a:buNone/>
              <a:defRPr sz="3800" b="0" i="0" u="none" strike="noStrike" cap="none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Cleaning Solutions</a:t>
            </a:r>
            <a:endParaRPr lang="en-US" dirty="0"/>
          </a:p>
        </p:txBody>
      </p:sp>
      <p:sp>
        <p:nvSpPr>
          <p:cNvPr id="11" name="Google Shape;192;p30">
            <a:extLst>
              <a:ext uri="{FF2B5EF4-FFF2-40B4-BE49-F238E27FC236}">
                <a16:creationId xmlns:a16="http://schemas.microsoft.com/office/drawing/2014/main" id="{7979CD17-A2FC-CEB9-FF35-D51217D0E278}"/>
              </a:ext>
            </a:extLst>
          </p:cNvPr>
          <p:cNvSpPr txBox="1">
            <a:spLocks/>
          </p:cNvSpPr>
          <p:nvPr/>
        </p:nvSpPr>
        <p:spPr>
          <a:xfrm>
            <a:off x="5244222" y="3157277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Only leave those with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4-digit year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434DE47-5B36-80D2-ED3A-6B81AF86B72E}"/>
              </a:ext>
            </a:extLst>
          </p:cNvPr>
          <p:cNvSpPr/>
          <p:nvPr/>
        </p:nvSpPr>
        <p:spPr>
          <a:xfrm rot="16200000">
            <a:off x="4289196" y="1983528"/>
            <a:ext cx="565608" cy="926551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0C87-68E7-AA12-D5DB-2725899A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54" y="1540865"/>
            <a:ext cx="952633" cy="1514686"/>
          </a:xfrm>
          <a:prstGeom prst="rect">
            <a:avLst/>
          </a:prstGeom>
        </p:spPr>
      </p:pic>
      <p:sp>
        <p:nvSpPr>
          <p:cNvPr id="4" name="Google Shape;192;p30">
            <a:extLst>
              <a:ext uri="{FF2B5EF4-FFF2-40B4-BE49-F238E27FC236}">
                <a16:creationId xmlns:a16="http://schemas.microsoft.com/office/drawing/2014/main" id="{5B647226-62CB-A127-2B37-A8B9D2D62C6E}"/>
              </a:ext>
            </a:extLst>
          </p:cNvPr>
          <p:cNvSpPr txBox="1">
            <a:spLocks/>
          </p:cNvSpPr>
          <p:nvPr/>
        </p:nvSpPr>
        <p:spPr>
          <a:xfrm>
            <a:off x="1396220" y="3157277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Take the dates extracted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7AD9C-4C66-DD17-0A08-8E18C5A4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399" y="1480643"/>
            <a:ext cx="100026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98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8BAD-2817-42E8-DACE-F6FE8230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48950"/>
          </a:xfrm>
        </p:spPr>
        <p:txBody>
          <a:bodyPr/>
          <a:lstStyle/>
          <a:p>
            <a:r>
              <a:rPr lang="en-US" dirty="0"/>
              <a:t>Pre-Clean</a:t>
            </a:r>
          </a:p>
        </p:txBody>
      </p:sp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61FE09C8-43E7-C548-DCFB-EC35B34C2781}"/>
              </a:ext>
            </a:extLst>
          </p:cNvPr>
          <p:cNvSpPr txBox="1">
            <a:spLocks/>
          </p:cNvSpPr>
          <p:nvPr/>
        </p:nvSpPr>
        <p:spPr>
          <a:xfrm>
            <a:off x="3187696" y="4270589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 16 rows of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AE4CA-E9F2-C469-7949-52208C1F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310896" y="1266137"/>
            <a:ext cx="8547976" cy="30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8BAD-2817-42E8-DACE-F6FE8230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848950"/>
          </a:xfrm>
        </p:spPr>
        <p:txBody>
          <a:bodyPr/>
          <a:lstStyle/>
          <a:p>
            <a:r>
              <a:rPr lang="en-US" dirty="0"/>
              <a:t>Post-Clean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C45D3-BB82-B12B-15C5-56CBFF63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266137"/>
            <a:ext cx="8558784" cy="3004452"/>
          </a:xfrm>
          <a:prstGeom prst="rect">
            <a:avLst/>
          </a:prstGeom>
        </p:spPr>
      </p:pic>
      <p:sp>
        <p:nvSpPr>
          <p:cNvPr id="5" name="Google Shape;192;p30">
            <a:extLst>
              <a:ext uri="{FF2B5EF4-FFF2-40B4-BE49-F238E27FC236}">
                <a16:creationId xmlns:a16="http://schemas.microsoft.com/office/drawing/2014/main" id="{61FE09C8-43E7-C548-DCFB-EC35B34C2781}"/>
              </a:ext>
            </a:extLst>
          </p:cNvPr>
          <p:cNvSpPr txBox="1">
            <a:spLocks/>
          </p:cNvSpPr>
          <p:nvPr/>
        </p:nvSpPr>
        <p:spPr>
          <a:xfrm>
            <a:off x="3187696" y="4270589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 16 rows of data</a:t>
            </a:r>
          </a:p>
        </p:txBody>
      </p:sp>
    </p:spTree>
    <p:extLst>
      <p:ext uri="{BB962C8B-B14F-4D97-AF65-F5344CB8AC3E}">
        <p14:creationId xmlns:p14="http://schemas.microsoft.com/office/powerpoint/2010/main" val="40568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0621C50-5281-EC04-2E4E-054F6159F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EE6045-7441-03AC-D5C6-D825517AE727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858FF296-499C-D188-C5E2-62F72D518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</a:t>
            </a:r>
            <a:br>
              <a:rPr lang="en" sz="6000" dirty="0"/>
            </a:br>
            <a:r>
              <a:rPr lang="en" sz="6000" dirty="0"/>
              <a:t>Design</a:t>
            </a:r>
            <a:endParaRPr sz="60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86A2665C-E16F-1BC7-24AB-97A65E1DA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266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01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CA2B0A4B-0892-DB79-1DFA-6D11C6806307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D78365C1-BF69-5214-FC13-9EA203159E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46EE190-7470-A236-E86F-625518346D1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273F8D9D-326E-8635-ADDB-9C45950CD51A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66779470-EE90-AD99-116A-810DAA33235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505BE5C2-E992-B3B1-B69A-3F1BCDC5C7B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7458A2B8-4CB0-6F05-AE80-92E4322F54E0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E773B589-C3A6-7FDD-5EB6-BF996ADFEB3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6589D60-082F-C150-5596-D93B18A12E7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EE55A431-730D-6844-41F6-3341E967FE22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1519CB7C-6D81-1995-7441-EEC3AD8F1C4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CEDC65AA-3C1D-E6F2-3509-5CEA3E29467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7965;p57">
            <a:extLst>
              <a:ext uri="{FF2B5EF4-FFF2-40B4-BE49-F238E27FC236}">
                <a16:creationId xmlns:a16="http://schemas.microsoft.com/office/drawing/2014/main" id="{1FAA93E1-A200-0D79-BEDB-461D6A958F13}"/>
              </a:ext>
            </a:extLst>
          </p:cNvPr>
          <p:cNvGrpSpPr/>
          <p:nvPr/>
        </p:nvGrpSpPr>
        <p:grpSpPr>
          <a:xfrm>
            <a:off x="5060455" y="1834878"/>
            <a:ext cx="3087189" cy="1400541"/>
            <a:chOff x="3530532" y="1496185"/>
            <a:chExt cx="1561911" cy="708580"/>
          </a:xfrm>
          <a:solidFill>
            <a:srgbClr val="1D1D1D"/>
          </a:solidFill>
        </p:grpSpPr>
        <p:grpSp>
          <p:nvGrpSpPr>
            <p:cNvPr id="6" name="Google Shape;7966;p57">
              <a:extLst>
                <a:ext uri="{FF2B5EF4-FFF2-40B4-BE49-F238E27FC236}">
                  <a16:creationId xmlns:a16="http://schemas.microsoft.com/office/drawing/2014/main" id="{0A129829-4A9E-8FA8-BA52-E8AEF2CD187B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25" name="Google Shape;7967;p57">
                <a:extLst>
                  <a:ext uri="{FF2B5EF4-FFF2-40B4-BE49-F238E27FC236}">
                    <a16:creationId xmlns:a16="http://schemas.microsoft.com/office/drawing/2014/main" id="{AEFCFAC0-CCA5-DEB4-A17D-7F491FAF81C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7969;p57">
                <a:extLst>
                  <a:ext uri="{FF2B5EF4-FFF2-40B4-BE49-F238E27FC236}">
                    <a16:creationId xmlns:a16="http://schemas.microsoft.com/office/drawing/2014/main" id="{772130DB-60EE-ABF3-EFFB-E08FFCE75974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70;p57">
                <a:extLst>
                  <a:ext uri="{FF2B5EF4-FFF2-40B4-BE49-F238E27FC236}">
                    <a16:creationId xmlns:a16="http://schemas.microsoft.com/office/drawing/2014/main" id="{92804F54-9B45-F8A5-5E24-3C75D6A9452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71;p57">
                <a:extLst>
                  <a:ext uri="{FF2B5EF4-FFF2-40B4-BE49-F238E27FC236}">
                    <a16:creationId xmlns:a16="http://schemas.microsoft.com/office/drawing/2014/main" id="{E4F91447-9353-AA60-4E4B-0C917A2ED76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7972;p57">
              <a:extLst>
                <a:ext uri="{FF2B5EF4-FFF2-40B4-BE49-F238E27FC236}">
                  <a16:creationId xmlns:a16="http://schemas.microsoft.com/office/drawing/2014/main" id="{44C8A969-A086-5C42-1172-0B90B15AF92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  <a:grpFill/>
          </p:grpSpPr>
          <p:cxnSp>
            <p:nvCxnSpPr>
              <p:cNvPr id="23" name="Google Shape;7973;p57">
                <a:extLst>
                  <a:ext uri="{FF2B5EF4-FFF2-40B4-BE49-F238E27FC236}">
                    <a16:creationId xmlns:a16="http://schemas.microsoft.com/office/drawing/2014/main" id="{62D0A5C1-AC22-9E9D-B6BD-8EEB8EDACF66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74;p57">
                <a:extLst>
                  <a:ext uri="{FF2B5EF4-FFF2-40B4-BE49-F238E27FC236}">
                    <a16:creationId xmlns:a16="http://schemas.microsoft.com/office/drawing/2014/main" id="{69505354-44C5-D0C4-5D11-D0A22F9FB544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975;p57">
              <a:extLst>
                <a:ext uri="{FF2B5EF4-FFF2-40B4-BE49-F238E27FC236}">
                  <a16:creationId xmlns:a16="http://schemas.microsoft.com/office/drawing/2014/main" id="{9A65E29C-A9BE-ACE4-7D86-37ED99A6AFE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6;p57">
              <a:extLst>
                <a:ext uri="{FF2B5EF4-FFF2-40B4-BE49-F238E27FC236}">
                  <a16:creationId xmlns:a16="http://schemas.microsoft.com/office/drawing/2014/main" id="{BD314A92-2743-4371-2ADC-F5BEC36125B4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77;p57">
              <a:extLst>
                <a:ext uri="{FF2B5EF4-FFF2-40B4-BE49-F238E27FC236}">
                  <a16:creationId xmlns:a16="http://schemas.microsoft.com/office/drawing/2014/main" id="{3A6BD0AC-30F7-F059-EAF5-7D252D961E79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  <a:grpFill/>
          </p:grpSpPr>
          <p:cxnSp>
            <p:nvCxnSpPr>
              <p:cNvPr id="21" name="Google Shape;7978;p57">
                <a:extLst>
                  <a:ext uri="{FF2B5EF4-FFF2-40B4-BE49-F238E27FC236}">
                    <a16:creationId xmlns:a16="http://schemas.microsoft.com/office/drawing/2014/main" id="{3BBD4AA4-761A-D567-4D56-FB6B929745DC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979;p57">
                <a:extLst>
                  <a:ext uri="{FF2B5EF4-FFF2-40B4-BE49-F238E27FC236}">
                    <a16:creationId xmlns:a16="http://schemas.microsoft.com/office/drawing/2014/main" id="{D2460368-1134-190B-F805-75561B5A7046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80;p57">
              <a:extLst>
                <a:ext uri="{FF2B5EF4-FFF2-40B4-BE49-F238E27FC236}">
                  <a16:creationId xmlns:a16="http://schemas.microsoft.com/office/drawing/2014/main" id="{8538041D-19EF-2B50-BECE-786E97532CB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  <a:grpFill/>
          </p:grpSpPr>
          <p:cxnSp>
            <p:nvCxnSpPr>
              <p:cNvPr id="19" name="Google Shape;7981;p57">
                <a:extLst>
                  <a:ext uri="{FF2B5EF4-FFF2-40B4-BE49-F238E27FC236}">
                    <a16:creationId xmlns:a16="http://schemas.microsoft.com/office/drawing/2014/main" id="{B502B705-C361-25E2-DDBF-7AD55273626B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982;p57">
                <a:extLst>
                  <a:ext uri="{FF2B5EF4-FFF2-40B4-BE49-F238E27FC236}">
                    <a16:creationId xmlns:a16="http://schemas.microsoft.com/office/drawing/2014/main" id="{67001033-15AA-7D4D-71E0-FC6EA265E6F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983;p57">
              <a:extLst>
                <a:ext uri="{FF2B5EF4-FFF2-40B4-BE49-F238E27FC236}">
                  <a16:creationId xmlns:a16="http://schemas.microsoft.com/office/drawing/2014/main" id="{CB9E1C56-D004-20B0-05DA-CA9C37C2B29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8;p57">
              <a:extLst>
                <a:ext uri="{FF2B5EF4-FFF2-40B4-BE49-F238E27FC236}">
                  <a16:creationId xmlns:a16="http://schemas.microsoft.com/office/drawing/2014/main" id="{A2F655F0-6704-D0E3-FAAC-D862E4D2D951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7984;p57">
              <a:extLst>
                <a:ext uri="{FF2B5EF4-FFF2-40B4-BE49-F238E27FC236}">
                  <a16:creationId xmlns:a16="http://schemas.microsoft.com/office/drawing/2014/main" id="{439787E1-CED0-B4D9-4C46-52CC21C8919B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  <a:grpFill/>
          </p:grpSpPr>
          <p:cxnSp>
            <p:nvCxnSpPr>
              <p:cNvPr id="17" name="Google Shape;7985;p57">
                <a:extLst>
                  <a:ext uri="{FF2B5EF4-FFF2-40B4-BE49-F238E27FC236}">
                    <a16:creationId xmlns:a16="http://schemas.microsoft.com/office/drawing/2014/main" id="{046415B3-D29E-F730-B003-847D5207AB93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986;p57">
                <a:extLst>
                  <a:ext uri="{FF2B5EF4-FFF2-40B4-BE49-F238E27FC236}">
                    <a16:creationId xmlns:a16="http://schemas.microsoft.com/office/drawing/2014/main" id="{3BC7DCF9-1E29-1F6E-2082-27FD6F797546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2379B-3754-FA9F-0157-BBDCB7B0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– Cleaned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FCCA88-6AC8-46E0-AD2A-8659B2FB9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27525"/>
            <a:ext cx="3019896" cy="3175800"/>
          </a:xfrm>
        </p:spPr>
        <p:txBody>
          <a:bodyPr/>
          <a:lstStyle/>
          <a:p>
            <a:r>
              <a:rPr lang="en-US" dirty="0"/>
              <a:t>Handled by </a:t>
            </a:r>
            <a:r>
              <a:rPr lang="en-US" dirty="0" err="1"/>
              <a:t>datacleaner.R</a:t>
            </a:r>
            <a:endParaRPr lang="en-US" dirty="0"/>
          </a:p>
          <a:p>
            <a:r>
              <a:rPr lang="en-US" dirty="0"/>
              <a:t>2 parts: </a:t>
            </a:r>
          </a:p>
          <a:p>
            <a:pPr lvl="1"/>
            <a:r>
              <a:rPr lang="en-US" dirty="0"/>
              <a:t>Fix non-genre tags</a:t>
            </a:r>
          </a:p>
          <a:p>
            <a:pPr lvl="1"/>
            <a:r>
              <a:rPr lang="en-US" dirty="0"/>
              <a:t>Change </a:t>
            </a:r>
            <a:r>
              <a:rPr lang="en-US"/>
              <a:t>release dates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9E40-8633-B8E1-1FA0-73C434A3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61" y="1143576"/>
            <a:ext cx="4695777" cy="3459749"/>
          </a:xfrm>
          <a:prstGeom prst="rect">
            <a:avLst/>
          </a:prstGeom>
        </p:spPr>
      </p:pic>
      <p:sp>
        <p:nvSpPr>
          <p:cNvPr id="7" name="Google Shape;192;p30">
            <a:extLst>
              <a:ext uri="{FF2B5EF4-FFF2-40B4-BE49-F238E27FC236}">
                <a16:creationId xmlns:a16="http://schemas.microsoft.com/office/drawing/2014/main" id="{422816E4-AC45-E98D-16B0-EE2FC6EF86DC}"/>
              </a:ext>
            </a:extLst>
          </p:cNvPr>
          <p:cNvSpPr txBox="1">
            <a:spLocks/>
          </p:cNvSpPr>
          <p:nvPr/>
        </p:nvSpPr>
        <p:spPr>
          <a:xfrm>
            <a:off x="5077599" y="4399326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/>
              <a:t>datacleaner.R</a:t>
            </a:r>
            <a:r>
              <a:rPr lang="en-US" dirty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1178452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8"/>
          <p:cNvSpPr txBox="1">
            <a:spLocks noGrp="1"/>
          </p:cNvSpPr>
          <p:nvPr>
            <p:ph type="ctrTitle"/>
          </p:nvPr>
        </p:nvSpPr>
        <p:spPr>
          <a:xfrm>
            <a:off x="4572000" y="62513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4462350" y="1933755"/>
            <a:ext cx="4422570" cy="1275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 for Listening</a:t>
            </a:r>
            <a:endParaRPr sz="4800" dirty="0"/>
          </a:p>
        </p:txBody>
      </p:sp>
      <p:cxnSp>
        <p:nvCxnSpPr>
          <p:cNvPr id="995" name="Google Shape;995;p48"/>
          <p:cNvCxnSpPr>
            <a:cxnSpLocks/>
          </p:cNvCxnSpPr>
          <p:nvPr/>
        </p:nvCxnSpPr>
        <p:spPr>
          <a:xfrm flipV="1">
            <a:off x="-27875" y="1248337"/>
            <a:ext cx="4254959" cy="7038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4282026" y="1177944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720000" y="573840"/>
            <a:ext cx="3426000" cy="399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sz="2400" dirty="0"/>
              <a:t>Music Recommendation Service: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-US" sz="2400" dirty="0"/>
              <a:t>2 Web Crawlers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" sz="2400" dirty="0"/>
              <a:t>2 User Data sources</a:t>
            </a:r>
          </a:p>
        </p:txBody>
      </p:sp>
      <p:cxnSp>
        <p:nvCxnSpPr>
          <p:cNvPr id="170" name="Google Shape;170;p28"/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/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5930D9-5D2C-E206-1F25-5D613C6B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8" y="1275292"/>
            <a:ext cx="1484314" cy="15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1F45F-27F0-8FB1-97BF-B16228AA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0" y="2957013"/>
            <a:ext cx="457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29C7101-0ACB-C163-C60F-BB9F524D300E}"/>
              </a:ext>
            </a:extLst>
          </p:cNvPr>
          <p:cNvSpPr txBox="1">
            <a:spLocks/>
          </p:cNvSpPr>
          <p:nvPr/>
        </p:nvSpPr>
        <p:spPr>
          <a:xfrm>
            <a:off x="4998002" y="3988611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Sources for User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7A3A7B0-B633-C1D6-9F6E-7D835B808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08744C3F-5538-A57F-2A3A-6A9B8FB26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Webcrawler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1D9C41F7-C629-ABF5-1747-BE39B33D3F56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552ECA4E-A8E4-59BF-2813-7D1764C0BB0C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5C1DA807-9A45-4649-0E9C-8283A4D4A29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712F3506-D231-BBC9-BF18-DC064802EC9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28B9909E-00F9-4F20-6EA9-D32EC75AB21A}"/>
              </a:ext>
            </a:extLst>
          </p:cNvPr>
          <p:cNvSpPr txBox="1">
            <a:spLocks/>
          </p:cNvSpPr>
          <p:nvPr/>
        </p:nvSpPr>
        <p:spPr>
          <a:xfrm>
            <a:off x="559026" y="3658250"/>
            <a:ext cx="3688798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Blinker" panose="020B0604020202020204" charset="0"/>
              </a:rPr>
              <a:t>Snowball Effect for genres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7D794-2169-F942-DE9C-CC8844065DCD}"/>
              </a:ext>
            </a:extLst>
          </p:cNvPr>
          <p:cNvGrpSpPr/>
          <p:nvPr/>
        </p:nvGrpSpPr>
        <p:grpSpPr>
          <a:xfrm>
            <a:off x="878751" y="587466"/>
            <a:ext cx="3145074" cy="3145074"/>
            <a:chOff x="5360945" y="999213"/>
            <a:chExt cx="3145074" cy="3145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EBE09-9672-1968-5558-AEA0ABD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5360945" y="999213"/>
              <a:ext cx="3145074" cy="314507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E3485B-8B7E-DC12-B20D-F94A9FEFCE14}"/>
                </a:ext>
              </a:extLst>
            </p:cNvPr>
            <p:cNvSpPr/>
            <p:nvPr/>
          </p:nvSpPr>
          <p:spPr>
            <a:xfrm>
              <a:off x="6135476" y="2132541"/>
              <a:ext cx="591609" cy="591609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oogle Shape;8271;p57">
            <a:extLst>
              <a:ext uri="{FF2B5EF4-FFF2-40B4-BE49-F238E27FC236}">
                <a16:creationId xmlns:a16="http://schemas.microsoft.com/office/drawing/2014/main" id="{6B86FE00-6288-88B0-3996-F54D6B25041B}"/>
              </a:ext>
            </a:extLst>
          </p:cNvPr>
          <p:cNvGrpSpPr/>
          <p:nvPr/>
        </p:nvGrpSpPr>
        <p:grpSpPr>
          <a:xfrm>
            <a:off x="5402822" y="1267499"/>
            <a:ext cx="2862424" cy="2408692"/>
            <a:chOff x="844912" y="1681380"/>
            <a:chExt cx="935611" cy="787305"/>
          </a:xfrm>
          <a:solidFill>
            <a:schemeClr val="tx1"/>
          </a:solidFill>
        </p:grpSpPr>
        <p:grpSp>
          <p:nvGrpSpPr>
            <p:cNvPr id="53" name="Google Shape;8272;p57">
              <a:extLst>
                <a:ext uri="{FF2B5EF4-FFF2-40B4-BE49-F238E27FC236}">
                  <a16:creationId xmlns:a16="http://schemas.microsoft.com/office/drawing/2014/main" id="{394CCCE9-040E-26FB-7407-9214B6072A89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  <a:grpFill/>
          </p:grpSpPr>
          <p:sp>
            <p:nvSpPr>
              <p:cNvPr id="144" name="Google Shape;8273;p57">
                <a:extLst>
                  <a:ext uri="{FF2B5EF4-FFF2-40B4-BE49-F238E27FC236}">
                    <a16:creationId xmlns:a16="http://schemas.microsoft.com/office/drawing/2014/main" id="{555EFF39-AA2C-4DDB-2D58-1D0ABFBC49D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274;p57">
                <a:extLst>
                  <a:ext uri="{FF2B5EF4-FFF2-40B4-BE49-F238E27FC236}">
                    <a16:creationId xmlns:a16="http://schemas.microsoft.com/office/drawing/2014/main" id="{3FCC0D35-5446-42BC-E182-A942B6F1F120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275;p57">
                <a:extLst>
                  <a:ext uri="{FF2B5EF4-FFF2-40B4-BE49-F238E27FC236}">
                    <a16:creationId xmlns:a16="http://schemas.microsoft.com/office/drawing/2014/main" id="{FF28A106-BB57-8B3B-DC36-934B36028F07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276;p57">
                <a:extLst>
                  <a:ext uri="{FF2B5EF4-FFF2-40B4-BE49-F238E27FC236}">
                    <a16:creationId xmlns:a16="http://schemas.microsoft.com/office/drawing/2014/main" id="{726E287B-E184-60BF-02CF-A503C30FFD86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277;p57">
                <a:extLst>
                  <a:ext uri="{FF2B5EF4-FFF2-40B4-BE49-F238E27FC236}">
                    <a16:creationId xmlns:a16="http://schemas.microsoft.com/office/drawing/2014/main" id="{C9F85DB2-6CE1-9935-1081-4F1A21CBAE5B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278;p57">
                <a:extLst>
                  <a:ext uri="{FF2B5EF4-FFF2-40B4-BE49-F238E27FC236}">
                    <a16:creationId xmlns:a16="http://schemas.microsoft.com/office/drawing/2014/main" id="{3CC6CF50-7C77-9B50-312C-A49FA8A16D00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8279;p57">
              <a:extLst>
                <a:ext uri="{FF2B5EF4-FFF2-40B4-BE49-F238E27FC236}">
                  <a16:creationId xmlns:a16="http://schemas.microsoft.com/office/drawing/2014/main" id="{A824407C-DBDD-1BD9-2EFA-EE4142C8DA90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  <a:grpFill/>
          </p:grpSpPr>
          <p:sp>
            <p:nvSpPr>
              <p:cNvPr id="132" name="Google Shape;8280;p57">
                <a:extLst>
                  <a:ext uri="{FF2B5EF4-FFF2-40B4-BE49-F238E27FC236}">
                    <a16:creationId xmlns:a16="http://schemas.microsoft.com/office/drawing/2014/main" id="{1544B5B5-BA19-9A20-BD85-00BC6B03293D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" name="Google Shape;8281;p57">
                <a:extLst>
                  <a:ext uri="{FF2B5EF4-FFF2-40B4-BE49-F238E27FC236}">
                    <a16:creationId xmlns:a16="http://schemas.microsoft.com/office/drawing/2014/main" id="{49B5D52A-8DDE-DA29-7CFD-E8365C924FF6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  <a:grpFill/>
            </p:grpSpPr>
            <p:grpSp>
              <p:nvGrpSpPr>
                <p:cNvPr id="134" name="Google Shape;8282;p57">
                  <a:extLst>
                    <a:ext uri="{FF2B5EF4-FFF2-40B4-BE49-F238E27FC236}">
                      <a16:creationId xmlns:a16="http://schemas.microsoft.com/office/drawing/2014/main" id="{5675B117-628C-1880-2287-176E1B987D09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  <a:grpFill/>
              </p:grpSpPr>
              <p:sp>
                <p:nvSpPr>
                  <p:cNvPr id="137" name="Google Shape;8283;p57">
                    <a:extLst>
                      <a:ext uri="{FF2B5EF4-FFF2-40B4-BE49-F238E27FC236}">
                        <a16:creationId xmlns:a16="http://schemas.microsoft.com/office/drawing/2014/main" id="{F149AEF8-C60E-7341-EFC1-C8C6BFE5FA0C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8284;p57">
                    <a:extLst>
                      <a:ext uri="{FF2B5EF4-FFF2-40B4-BE49-F238E27FC236}">
                        <a16:creationId xmlns:a16="http://schemas.microsoft.com/office/drawing/2014/main" id="{C6DBF565-F1D8-F243-B4B8-A7C8FC8769DE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8285;p57">
                    <a:extLst>
                      <a:ext uri="{FF2B5EF4-FFF2-40B4-BE49-F238E27FC236}">
                        <a16:creationId xmlns:a16="http://schemas.microsoft.com/office/drawing/2014/main" id="{257FC3F5-9414-3113-762A-624B68DBC0DC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86;p57">
                    <a:extLst>
                      <a:ext uri="{FF2B5EF4-FFF2-40B4-BE49-F238E27FC236}">
                        <a16:creationId xmlns:a16="http://schemas.microsoft.com/office/drawing/2014/main" id="{50CD2C40-84C9-D638-F242-3EFF6DE7042B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87;p57">
                    <a:extLst>
                      <a:ext uri="{FF2B5EF4-FFF2-40B4-BE49-F238E27FC236}">
                        <a16:creationId xmlns:a16="http://schemas.microsoft.com/office/drawing/2014/main" id="{5FDB3EE7-7F2E-9E8A-3651-9A545568ACFD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88;p57">
                    <a:extLst>
                      <a:ext uri="{FF2B5EF4-FFF2-40B4-BE49-F238E27FC236}">
                        <a16:creationId xmlns:a16="http://schemas.microsoft.com/office/drawing/2014/main" id="{900C47C7-B537-0BD0-58A3-D6F5FEDC132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289;p57">
                    <a:extLst>
                      <a:ext uri="{FF2B5EF4-FFF2-40B4-BE49-F238E27FC236}">
                        <a16:creationId xmlns:a16="http://schemas.microsoft.com/office/drawing/2014/main" id="{4E576202-A444-AF28-1DD8-8A77EBC00A7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Google Shape;8290;p57">
                  <a:extLst>
                    <a:ext uri="{FF2B5EF4-FFF2-40B4-BE49-F238E27FC236}">
                      <a16:creationId xmlns:a16="http://schemas.microsoft.com/office/drawing/2014/main" id="{55500228-48CB-FB1C-9334-EA5829AE0A8B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8291;p57">
                  <a:extLst>
                    <a:ext uri="{FF2B5EF4-FFF2-40B4-BE49-F238E27FC236}">
                      <a16:creationId xmlns:a16="http://schemas.microsoft.com/office/drawing/2014/main" id="{3DD0F922-FB18-3706-1E22-64DCDE536224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8292;p57">
              <a:extLst>
                <a:ext uri="{FF2B5EF4-FFF2-40B4-BE49-F238E27FC236}">
                  <a16:creationId xmlns:a16="http://schemas.microsoft.com/office/drawing/2014/main" id="{C412E090-68DC-6A98-FD54-3F581581943A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  <a:grpFill/>
          </p:grpSpPr>
          <p:sp>
            <p:nvSpPr>
              <p:cNvPr id="56" name="Google Shape;8293;p57">
                <a:extLst>
                  <a:ext uri="{FF2B5EF4-FFF2-40B4-BE49-F238E27FC236}">
                    <a16:creationId xmlns:a16="http://schemas.microsoft.com/office/drawing/2014/main" id="{CAC6F8C0-ABFB-7BE1-E071-4CE5F9E81AB0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8294;p57">
                <a:extLst>
                  <a:ext uri="{FF2B5EF4-FFF2-40B4-BE49-F238E27FC236}">
                    <a16:creationId xmlns:a16="http://schemas.microsoft.com/office/drawing/2014/main" id="{2EBC45B3-D668-BE8C-8675-B5C1B7518E60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  <a:grpFill/>
            </p:grpSpPr>
            <p:grpSp>
              <p:nvGrpSpPr>
                <p:cNvPr id="58" name="Google Shape;8295;p57">
                  <a:extLst>
                    <a:ext uri="{FF2B5EF4-FFF2-40B4-BE49-F238E27FC236}">
                      <a16:creationId xmlns:a16="http://schemas.microsoft.com/office/drawing/2014/main" id="{A7DB7A1F-0DAB-35C7-91C9-F3E3E08ACBE1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  <a:grpFill/>
              </p:grpSpPr>
              <p:sp>
                <p:nvSpPr>
                  <p:cNvPr id="61" name="Google Shape;8296;p57">
                    <a:extLst>
                      <a:ext uri="{FF2B5EF4-FFF2-40B4-BE49-F238E27FC236}">
                        <a16:creationId xmlns:a16="http://schemas.microsoft.com/office/drawing/2014/main" id="{16F4BBD8-931A-BE3A-71D0-D0B8BD5178D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297;p57">
                    <a:extLst>
                      <a:ext uri="{FF2B5EF4-FFF2-40B4-BE49-F238E27FC236}">
                        <a16:creationId xmlns:a16="http://schemas.microsoft.com/office/drawing/2014/main" id="{44A3490F-104E-3172-48A2-BBEB1E59681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8298;p57">
                    <a:extLst>
                      <a:ext uri="{FF2B5EF4-FFF2-40B4-BE49-F238E27FC236}">
                        <a16:creationId xmlns:a16="http://schemas.microsoft.com/office/drawing/2014/main" id="{0E6D70A2-3C79-3C29-46BC-C9DF9FE3852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299;p57">
                    <a:extLst>
                      <a:ext uri="{FF2B5EF4-FFF2-40B4-BE49-F238E27FC236}">
                        <a16:creationId xmlns:a16="http://schemas.microsoft.com/office/drawing/2014/main" id="{85DD0D33-B284-D27E-6ADB-00D0AC0CB6C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00;p57">
                    <a:extLst>
                      <a:ext uri="{FF2B5EF4-FFF2-40B4-BE49-F238E27FC236}">
                        <a16:creationId xmlns:a16="http://schemas.microsoft.com/office/drawing/2014/main" id="{3A268EEC-D3CF-1CF8-C71F-3FD66B16E658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8301;p57">
                    <a:extLst>
                      <a:ext uri="{FF2B5EF4-FFF2-40B4-BE49-F238E27FC236}">
                        <a16:creationId xmlns:a16="http://schemas.microsoft.com/office/drawing/2014/main" id="{E1434F19-3903-B84A-3C60-14717AA243F4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8302;p57">
                    <a:extLst>
                      <a:ext uri="{FF2B5EF4-FFF2-40B4-BE49-F238E27FC236}">
                        <a16:creationId xmlns:a16="http://schemas.microsoft.com/office/drawing/2014/main" id="{BE20F0B1-BC61-6831-82EC-8D2DD4348AA8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" name="Google Shape;8303;p57">
                  <a:extLst>
                    <a:ext uri="{FF2B5EF4-FFF2-40B4-BE49-F238E27FC236}">
                      <a16:creationId xmlns:a16="http://schemas.microsoft.com/office/drawing/2014/main" id="{9B49DDC6-A4FA-ED5C-40B2-C002D1C817CA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8304;p57">
                  <a:extLst>
                    <a:ext uri="{FF2B5EF4-FFF2-40B4-BE49-F238E27FC236}">
                      <a16:creationId xmlns:a16="http://schemas.microsoft.com/office/drawing/2014/main" id="{8A7E950F-B1AD-597C-9636-F27FD3532277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" name="Google Shape;169;p28">
            <a:extLst>
              <a:ext uri="{FF2B5EF4-FFF2-40B4-BE49-F238E27FC236}">
                <a16:creationId xmlns:a16="http://schemas.microsoft.com/office/drawing/2014/main" id="{5A1A7462-D28E-BD81-56FF-767663ACDF16}"/>
              </a:ext>
            </a:extLst>
          </p:cNvPr>
          <p:cNvSpPr txBox="1">
            <a:spLocks/>
          </p:cNvSpPr>
          <p:nvPr/>
        </p:nvSpPr>
        <p:spPr>
          <a:xfrm>
            <a:off x="5151152" y="2911669"/>
            <a:ext cx="3766954" cy="2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Snowball effect for Artists</a:t>
            </a:r>
          </a:p>
        </p:txBody>
      </p:sp>
    </p:spTree>
    <p:extLst>
      <p:ext uri="{BB962C8B-B14F-4D97-AF65-F5344CB8AC3E}">
        <p14:creationId xmlns:p14="http://schemas.microsoft.com/office/powerpoint/2010/main" val="30591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86BEF8-73BD-6AFB-8150-D546963D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C2F68960-0992-EF45-04E3-03F0ABF29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1" y="127437"/>
            <a:ext cx="7576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5C551DDE-BC65-9A0A-1BB4-CD77D88BC2CE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06D2E6C4-A07B-A30C-5385-B3C62E07A6C1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E08358C3-85BA-2ACC-EBCC-762AFE58453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9CCF405C-EF11-FAFE-1DD7-2056221D02B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169;p28">
            <a:extLst>
              <a:ext uri="{FF2B5EF4-FFF2-40B4-BE49-F238E27FC236}">
                <a16:creationId xmlns:a16="http://schemas.microsoft.com/office/drawing/2014/main" id="{37DB04B8-E0C7-AA95-6DD2-35AF25760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6097" y="1685235"/>
            <a:ext cx="3766954" cy="6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User Data	       Music Data</a:t>
            </a:r>
          </a:p>
        </p:txBody>
      </p:sp>
      <p:grpSp>
        <p:nvGrpSpPr>
          <p:cNvPr id="2" name="Google Shape;10614;p63">
            <a:extLst>
              <a:ext uri="{FF2B5EF4-FFF2-40B4-BE49-F238E27FC236}">
                <a16:creationId xmlns:a16="http://schemas.microsoft.com/office/drawing/2014/main" id="{4FE2ECDC-A7F7-9E67-5238-D04C707818D0}"/>
              </a:ext>
            </a:extLst>
          </p:cNvPr>
          <p:cNvGrpSpPr/>
          <p:nvPr/>
        </p:nvGrpSpPr>
        <p:grpSpPr>
          <a:xfrm>
            <a:off x="598435" y="974660"/>
            <a:ext cx="824588" cy="819689"/>
            <a:chOff x="3541011" y="3367320"/>
            <a:chExt cx="348257" cy="346188"/>
          </a:xfrm>
        </p:grpSpPr>
        <p:sp>
          <p:nvSpPr>
            <p:cNvPr id="4" name="Google Shape;10615;p63">
              <a:extLst>
                <a:ext uri="{FF2B5EF4-FFF2-40B4-BE49-F238E27FC236}">
                  <a16:creationId xmlns:a16="http://schemas.microsoft.com/office/drawing/2014/main" id="{EFFCCB3C-F825-B14E-8CE3-C3FFDFDF0883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16;p63">
              <a:extLst>
                <a:ext uri="{FF2B5EF4-FFF2-40B4-BE49-F238E27FC236}">
                  <a16:creationId xmlns:a16="http://schemas.microsoft.com/office/drawing/2014/main" id="{C1CA5035-926C-302D-C47C-04EAD1C023B1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17;p63">
              <a:extLst>
                <a:ext uri="{FF2B5EF4-FFF2-40B4-BE49-F238E27FC236}">
                  <a16:creationId xmlns:a16="http://schemas.microsoft.com/office/drawing/2014/main" id="{8A03266E-AC2F-AB71-9F62-D296A6BE3EA9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8;p63">
              <a:extLst>
                <a:ext uri="{FF2B5EF4-FFF2-40B4-BE49-F238E27FC236}">
                  <a16:creationId xmlns:a16="http://schemas.microsoft.com/office/drawing/2014/main" id="{88AF5E9E-F2D1-18A9-5762-326E055D8CB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086;p62">
            <a:extLst>
              <a:ext uri="{FF2B5EF4-FFF2-40B4-BE49-F238E27FC236}">
                <a16:creationId xmlns:a16="http://schemas.microsoft.com/office/drawing/2014/main" id="{B81131DD-B24B-BA19-7E33-E8933A2CB326}"/>
              </a:ext>
            </a:extLst>
          </p:cNvPr>
          <p:cNvGrpSpPr/>
          <p:nvPr/>
        </p:nvGrpSpPr>
        <p:grpSpPr>
          <a:xfrm>
            <a:off x="2833230" y="974660"/>
            <a:ext cx="775258" cy="819690"/>
            <a:chOff x="3974207" y="2429009"/>
            <a:chExt cx="320143" cy="338491"/>
          </a:xfrm>
        </p:grpSpPr>
        <p:sp>
          <p:nvSpPr>
            <p:cNvPr id="46" name="Google Shape;10087;p62">
              <a:extLst>
                <a:ext uri="{FF2B5EF4-FFF2-40B4-BE49-F238E27FC236}">
                  <a16:creationId xmlns:a16="http://schemas.microsoft.com/office/drawing/2014/main" id="{BEAAD00B-32D5-467B-A932-9C3C082F05D1}"/>
                </a:ext>
              </a:extLst>
            </p:cNvPr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88;p62">
              <a:extLst>
                <a:ext uri="{FF2B5EF4-FFF2-40B4-BE49-F238E27FC236}">
                  <a16:creationId xmlns:a16="http://schemas.microsoft.com/office/drawing/2014/main" id="{BC4D1B6F-5CEB-B51A-98AE-D1B9071B7DC7}"/>
                </a:ext>
              </a:extLst>
            </p:cNvPr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169;p28">
            <a:extLst>
              <a:ext uri="{FF2B5EF4-FFF2-40B4-BE49-F238E27FC236}">
                <a16:creationId xmlns:a16="http://schemas.microsoft.com/office/drawing/2014/main" id="{2FAE8774-60B5-2CE6-0347-D1206F66FC66}"/>
              </a:ext>
            </a:extLst>
          </p:cNvPr>
          <p:cNvSpPr txBox="1">
            <a:spLocks/>
          </p:cNvSpPr>
          <p:nvPr/>
        </p:nvSpPr>
        <p:spPr>
          <a:xfrm>
            <a:off x="1157223" y="3280116"/>
            <a:ext cx="2002627" cy="70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Combined</a:t>
            </a:r>
          </a:p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Dataset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0FDA3F8-C768-50C1-3FD1-A732FBBC91E3}"/>
              </a:ext>
            </a:extLst>
          </p:cNvPr>
          <p:cNvGrpSpPr/>
          <p:nvPr/>
        </p:nvGrpSpPr>
        <p:grpSpPr>
          <a:xfrm>
            <a:off x="1831847" y="2190225"/>
            <a:ext cx="984342" cy="1053782"/>
            <a:chOff x="1769366" y="2647806"/>
            <a:chExt cx="1510736" cy="1617310"/>
          </a:xfrm>
        </p:grpSpPr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A4F04768-E2AA-49A7-F3AC-74F894F5D5EE}"/>
                </a:ext>
              </a:extLst>
            </p:cNvPr>
            <p:cNvSpPr/>
            <p:nvPr/>
          </p:nvSpPr>
          <p:spPr>
            <a:xfrm>
              <a:off x="2087880" y="3653024"/>
              <a:ext cx="365760" cy="61209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4275B-6A8B-C044-BDBB-771A64ECC410}"/>
                </a:ext>
              </a:extLst>
            </p:cNvPr>
            <p:cNvSpPr/>
            <p:nvPr/>
          </p:nvSpPr>
          <p:spPr>
            <a:xfrm rot="2700000">
              <a:off x="1278435" y="313873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E44E21-3DB1-87CA-2EFF-633295C8B0A2}"/>
                </a:ext>
              </a:extLst>
            </p:cNvPr>
            <p:cNvSpPr/>
            <p:nvPr/>
          </p:nvSpPr>
          <p:spPr>
            <a:xfrm rot="8100000">
              <a:off x="2097383" y="313788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CB093C-3B2C-B5D2-27C2-9BA4879025DB}"/>
              </a:ext>
            </a:extLst>
          </p:cNvPr>
          <p:cNvSpPr/>
          <p:nvPr/>
        </p:nvSpPr>
        <p:spPr>
          <a:xfrm rot="16200000">
            <a:off x="4030414" y="3137629"/>
            <a:ext cx="365760" cy="931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8318;p57">
            <a:extLst>
              <a:ext uri="{FF2B5EF4-FFF2-40B4-BE49-F238E27FC236}">
                <a16:creationId xmlns:a16="http://schemas.microsoft.com/office/drawing/2014/main" id="{70941CCD-F751-989F-0BC5-A603498D1701}"/>
              </a:ext>
            </a:extLst>
          </p:cNvPr>
          <p:cNvGrpSpPr/>
          <p:nvPr/>
        </p:nvGrpSpPr>
        <p:grpSpPr>
          <a:xfrm>
            <a:off x="5266738" y="1591173"/>
            <a:ext cx="3074587" cy="3031363"/>
            <a:chOff x="2389399" y="2595741"/>
            <a:chExt cx="812796" cy="801369"/>
          </a:xfrm>
        </p:grpSpPr>
        <p:grpSp>
          <p:nvGrpSpPr>
            <p:cNvPr id="14" name="Google Shape;8319;p57">
              <a:extLst>
                <a:ext uri="{FF2B5EF4-FFF2-40B4-BE49-F238E27FC236}">
                  <a16:creationId xmlns:a16="http://schemas.microsoft.com/office/drawing/2014/main" id="{01F8F80E-83ED-E638-D44C-4FF6B5C6CF1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37" name="Google Shape;8320;p57">
                <a:extLst>
                  <a:ext uri="{FF2B5EF4-FFF2-40B4-BE49-F238E27FC236}">
                    <a16:creationId xmlns:a16="http://schemas.microsoft.com/office/drawing/2014/main" id="{13EDBE84-CE98-1542-8001-DE5A40F27B35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21;p57">
                <a:extLst>
                  <a:ext uri="{FF2B5EF4-FFF2-40B4-BE49-F238E27FC236}">
                    <a16:creationId xmlns:a16="http://schemas.microsoft.com/office/drawing/2014/main" id="{486BD0F0-1E3B-D772-A017-421502372E0F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22;p57">
                <a:extLst>
                  <a:ext uri="{FF2B5EF4-FFF2-40B4-BE49-F238E27FC236}">
                    <a16:creationId xmlns:a16="http://schemas.microsoft.com/office/drawing/2014/main" id="{56A1EB86-4C80-7A73-A70E-F208DAEB0885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23;p57">
              <a:extLst>
                <a:ext uri="{FF2B5EF4-FFF2-40B4-BE49-F238E27FC236}">
                  <a16:creationId xmlns:a16="http://schemas.microsoft.com/office/drawing/2014/main" id="{23BA1EC3-EEAE-39A7-4866-56369169A649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41" name="Google Shape;8324;p57">
                <a:extLst>
                  <a:ext uri="{FF2B5EF4-FFF2-40B4-BE49-F238E27FC236}">
                    <a16:creationId xmlns:a16="http://schemas.microsoft.com/office/drawing/2014/main" id="{38F117D4-BB27-897B-575D-9DBF13359F68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8325;p57">
                  <a:extLst>
                    <a:ext uri="{FF2B5EF4-FFF2-40B4-BE49-F238E27FC236}">
                      <a16:creationId xmlns:a16="http://schemas.microsoft.com/office/drawing/2014/main" id="{C354981D-51C1-8FA1-3166-6FDB4F1EA6C9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4" name="Google Shape;8326;p57">
                    <a:extLst>
                      <a:ext uri="{FF2B5EF4-FFF2-40B4-BE49-F238E27FC236}">
                        <a16:creationId xmlns:a16="http://schemas.microsoft.com/office/drawing/2014/main" id="{9284A1AA-4509-D159-0F01-B78F20F1B95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8327;p57">
                    <a:extLst>
                      <a:ext uri="{FF2B5EF4-FFF2-40B4-BE49-F238E27FC236}">
                        <a16:creationId xmlns:a16="http://schemas.microsoft.com/office/drawing/2014/main" id="{17DAFB8A-7E2C-4A12-3825-C0E2B3B6BE04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8328;p57">
                    <a:extLst>
                      <a:ext uri="{FF2B5EF4-FFF2-40B4-BE49-F238E27FC236}">
                        <a16:creationId xmlns:a16="http://schemas.microsoft.com/office/drawing/2014/main" id="{18B179B7-4C5B-C352-306A-24EE0DDAD0E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" name="Google Shape;8329;p57">
                  <a:extLst>
                    <a:ext uri="{FF2B5EF4-FFF2-40B4-BE49-F238E27FC236}">
                      <a16:creationId xmlns:a16="http://schemas.microsoft.com/office/drawing/2014/main" id="{9D795F86-956A-EDAE-2ABB-10A3BF70E3C1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132" name="Google Shape;8330;p57">
                    <a:extLst>
                      <a:ext uri="{FF2B5EF4-FFF2-40B4-BE49-F238E27FC236}">
                        <a16:creationId xmlns:a16="http://schemas.microsoft.com/office/drawing/2014/main" id="{E4FC9326-8B64-3E2B-E10C-574285B3F5EC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8331;p57">
                    <a:extLst>
                      <a:ext uri="{FF2B5EF4-FFF2-40B4-BE49-F238E27FC236}">
                        <a16:creationId xmlns:a16="http://schemas.microsoft.com/office/drawing/2014/main" id="{14846DE7-03FB-610A-4976-8C3DE56174F1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8332;p57">
                <a:extLst>
                  <a:ext uri="{FF2B5EF4-FFF2-40B4-BE49-F238E27FC236}">
                    <a16:creationId xmlns:a16="http://schemas.microsoft.com/office/drawing/2014/main" id="{0185A1B5-4BD9-4DC3-5C07-4F1979CDA92C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9" name="Google Shape;8333;p57">
                  <a:extLst>
                    <a:ext uri="{FF2B5EF4-FFF2-40B4-BE49-F238E27FC236}">
                      <a16:creationId xmlns:a16="http://schemas.microsoft.com/office/drawing/2014/main" id="{BB7550E7-556C-4C63-2274-7FCADDC2E52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63" name="Google Shape;8334;p57">
                    <a:extLst>
                      <a:ext uri="{FF2B5EF4-FFF2-40B4-BE49-F238E27FC236}">
                        <a16:creationId xmlns:a16="http://schemas.microsoft.com/office/drawing/2014/main" id="{A13DECFB-0466-61B4-F262-E62C1E6D9328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335;p57">
                    <a:extLst>
                      <a:ext uri="{FF2B5EF4-FFF2-40B4-BE49-F238E27FC236}">
                        <a16:creationId xmlns:a16="http://schemas.microsoft.com/office/drawing/2014/main" id="{968CDD74-98DB-85F0-B54C-ADEFB6EF68D8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36;p57">
                    <a:extLst>
                      <a:ext uri="{FF2B5EF4-FFF2-40B4-BE49-F238E27FC236}">
                        <a16:creationId xmlns:a16="http://schemas.microsoft.com/office/drawing/2014/main" id="{14B8B1C0-9B33-C3B4-FB20-F96A938E73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8337;p57">
                  <a:extLst>
                    <a:ext uri="{FF2B5EF4-FFF2-40B4-BE49-F238E27FC236}">
                      <a16:creationId xmlns:a16="http://schemas.microsoft.com/office/drawing/2014/main" id="{A43D414E-17A0-E7AC-4896-C16EC32E07D7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61" name="Google Shape;8338;p57">
                    <a:extLst>
                      <a:ext uri="{FF2B5EF4-FFF2-40B4-BE49-F238E27FC236}">
                        <a16:creationId xmlns:a16="http://schemas.microsoft.com/office/drawing/2014/main" id="{F479ABC6-BA52-38ED-FAE7-4AA4C7C2A49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339;p57">
                    <a:extLst>
                      <a:ext uri="{FF2B5EF4-FFF2-40B4-BE49-F238E27FC236}">
                        <a16:creationId xmlns:a16="http://schemas.microsoft.com/office/drawing/2014/main" id="{A775D44A-36ED-C63F-4FAA-650977ED56C9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" name="Google Shape;8340;p57">
                <a:extLst>
                  <a:ext uri="{FF2B5EF4-FFF2-40B4-BE49-F238E27FC236}">
                    <a16:creationId xmlns:a16="http://schemas.microsoft.com/office/drawing/2014/main" id="{46853521-6A74-863D-7066-1EC336B4D391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4" name="Google Shape;8341;p57">
                  <a:extLst>
                    <a:ext uri="{FF2B5EF4-FFF2-40B4-BE49-F238E27FC236}">
                      <a16:creationId xmlns:a16="http://schemas.microsoft.com/office/drawing/2014/main" id="{C4033158-8D04-CE92-DFFA-24CAFAE6C73D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6" name="Google Shape;8342;p57">
                    <a:extLst>
                      <a:ext uri="{FF2B5EF4-FFF2-40B4-BE49-F238E27FC236}">
                        <a16:creationId xmlns:a16="http://schemas.microsoft.com/office/drawing/2014/main" id="{4CE21310-5809-D1C2-F188-5CA96EA18375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343;p57">
                    <a:extLst>
                      <a:ext uri="{FF2B5EF4-FFF2-40B4-BE49-F238E27FC236}">
                        <a16:creationId xmlns:a16="http://schemas.microsoft.com/office/drawing/2014/main" id="{3DCFD82B-C4AD-2DEB-CD93-84C7D92C81F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344;p57">
                    <a:extLst>
                      <a:ext uri="{FF2B5EF4-FFF2-40B4-BE49-F238E27FC236}">
                        <a16:creationId xmlns:a16="http://schemas.microsoft.com/office/drawing/2014/main" id="{7171EFB6-0E9F-689D-2206-1A957FDB7B3D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8345;p57">
                  <a:extLst>
                    <a:ext uri="{FF2B5EF4-FFF2-40B4-BE49-F238E27FC236}">
                      <a16:creationId xmlns:a16="http://schemas.microsoft.com/office/drawing/2014/main" id="{7504E7B0-D5F6-8720-77D2-1FDF40BBEAAC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" name="Google Shape;8346;p57">
                    <a:extLst>
                      <a:ext uri="{FF2B5EF4-FFF2-40B4-BE49-F238E27FC236}">
                        <a16:creationId xmlns:a16="http://schemas.microsoft.com/office/drawing/2014/main" id="{535C0B85-5D0B-26A9-5FC7-41EC16BC9957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347;p57">
                    <a:extLst>
                      <a:ext uri="{FF2B5EF4-FFF2-40B4-BE49-F238E27FC236}">
                        <a16:creationId xmlns:a16="http://schemas.microsoft.com/office/drawing/2014/main" id="{0EEC6C5F-3B72-0B28-721C-2EBA9B793E99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" name="Google Shape;8348;p57">
              <a:extLst>
                <a:ext uri="{FF2B5EF4-FFF2-40B4-BE49-F238E27FC236}">
                  <a16:creationId xmlns:a16="http://schemas.microsoft.com/office/drawing/2014/main" id="{963A0882-2336-6985-F884-1773FA42E5A4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7" name="Google Shape;8349;p57">
                <a:extLst>
                  <a:ext uri="{FF2B5EF4-FFF2-40B4-BE49-F238E27FC236}">
                    <a16:creationId xmlns:a16="http://schemas.microsoft.com/office/drawing/2014/main" id="{EACCD52A-4611-0863-C6F0-F16908710BF8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4" name="Google Shape;8350;p57">
                  <a:extLst>
                    <a:ext uri="{FF2B5EF4-FFF2-40B4-BE49-F238E27FC236}">
                      <a16:creationId xmlns:a16="http://schemas.microsoft.com/office/drawing/2014/main" id="{CA6A9BEF-87E6-5C5D-B9C7-9D1935BBB869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8" name="Google Shape;8351;p57">
                    <a:extLst>
                      <a:ext uri="{FF2B5EF4-FFF2-40B4-BE49-F238E27FC236}">
                        <a16:creationId xmlns:a16="http://schemas.microsoft.com/office/drawing/2014/main" id="{4A957963-AF1B-C181-732D-71E2D480EF5A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352;p57">
                    <a:extLst>
                      <a:ext uri="{FF2B5EF4-FFF2-40B4-BE49-F238E27FC236}">
                        <a16:creationId xmlns:a16="http://schemas.microsoft.com/office/drawing/2014/main" id="{750A10AA-2A42-7C9A-A7DF-D1394B7A1E5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353;p57">
                    <a:extLst>
                      <a:ext uri="{FF2B5EF4-FFF2-40B4-BE49-F238E27FC236}">
                        <a16:creationId xmlns:a16="http://schemas.microsoft.com/office/drawing/2014/main" id="{47C5ED07-83D1-6DA3-D4C5-67627E36B58D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8354;p57">
                  <a:extLst>
                    <a:ext uri="{FF2B5EF4-FFF2-40B4-BE49-F238E27FC236}">
                      <a16:creationId xmlns:a16="http://schemas.microsoft.com/office/drawing/2014/main" id="{22932454-DA5A-6C90-ED54-5374CAB380C9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6" name="Google Shape;8355;p57">
                    <a:extLst>
                      <a:ext uri="{FF2B5EF4-FFF2-40B4-BE49-F238E27FC236}">
                        <a16:creationId xmlns:a16="http://schemas.microsoft.com/office/drawing/2014/main" id="{91C20FE1-B811-2578-6416-1EDFE99C5D74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8356;p57">
                    <a:extLst>
                      <a:ext uri="{FF2B5EF4-FFF2-40B4-BE49-F238E27FC236}">
                        <a16:creationId xmlns:a16="http://schemas.microsoft.com/office/drawing/2014/main" id="{57662444-8C24-3A5F-094D-172DE901F7C8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" name="Google Shape;8357;p57">
                <a:extLst>
                  <a:ext uri="{FF2B5EF4-FFF2-40B4-BE49-F238E27FC236}">
                    <a16:creationId xmlns:a16="http://schemas.microsoft.com/office/drawing/2014/main" id="{F2739267-D5BF-9EF8-1C56-D792656129FE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" name="Google Shape;8358;p57">
                  <a:extLst>
                    <a:ext uri="{FF2B5EF4-FFF2-40B4-BE49-F238E27FC236}">
                      <a16:creationId xmlns:a16="http://schemas.microsoft.com/office/drawing/2014/main" id="{30F24AC6-80D2-0491-BD8F-53A160305F69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31" name="Google Shape;8359;p57">
                    <a:extLst>
                      <a:ext uri="{FF2B5EF4-FFF2-40B4-BE49-F238E27FC236}">
                        <a16:creationId xmlns:a16="http://schemas.microsoft.com/office/drawing/2014/main" id="{ECD3F703-6F3C-3D58-F5F5-EFA1A489C39B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360;p57">
                    <a:extLst>
                      <a:ext uri="{FF2B5EF4-FFF2-40B4-BE49-F238E27FC236}">
                        <a16:creationId xmlns:a16="http://schemas.microsoft.com/office/drawing/2014/main" id="{288559BE-54C8-9088-804E-79BD6D9367D9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361;p57">
                    <a:extLst>
                      <a:ext uri="{FF2B5EF4-FFF2-40B4-BE49-F238E27FC236}">
                        <a16:creationId xmlns:a16="http://schemas.microsoft.com/office/drawing/2014/main" id="{47CE1544-89B6-8DC8-B7BB-78E7E38C99B3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8362;p57">
                  <a:extLst>
                    <a:ext uri="{FF2B5EF4-FFF2-40B4-BE49-F238E27FC236}">
                      <a16:creationId xmlns:a16="http://schemas.microsoft.com/office/drawing/2014/main" id="{F49A52AD-0375-266D-DFC9-1A49510F8DE7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9" name="Google Shape;8363;p57">
                    <a:extLst>
                      <a:ext uri="{FF2B5EF4-FFF2-40B4-BE49-F238E27FC236}">
                        <a16:creationId xmlns:a16="http://schemas.microsoft.com/office/drawing/2014/main" id="{B4CA143A-6029-D8B4-D293-9B89A63022D6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8364;p57">
                    <a:extLst>
                      <a:ext uri="{FF2B5EF4-FFF2-40B4-BE49-F238E27FC236}">
                        <a16:creationId xmlns:a16="http://schemas.microsoft.com/office/drawing/2014/main" id="{C9AA83EC-A0C6-4980-9C62-FC01C7283191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8365;p57">
                <a:extLst>
                  <a:ext uri="{FF2B5EF4-FFF2-40B4-BE49-F238E27FC236}">
                    <a16:creationId xmlns:a16="http://schemas.microsoft.com/office/drawing/2014/main" id="{217247BC-BB77-4A24-7090-E1E8D626439A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20" name="Google Shape;8366;p57">
                  <a:extLst>
                    <a:ext uri="{FF2B5EF4-FFF2-40B4-BE49-F238E27FC236}">
                      <a16:creationId xmlns:a16="http://schemas.microsoft.com/office/drawing/2014/main" id="{09EA1C77-3B3C-E042-F465-8F8E2B5A4F44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24" name="Google Shape;8367;p57">
                    <a:extLst>
                      <a:ext uri="{FF2B5EF4-FFF2-40B4-BE49-F238E27FC236}">
                        <a16:creationId xmlns:a16="http://schemas.microsoft.com/office/drawing/2014/main" id="{DAB44015-184F-0C23-8832-39DC5A249335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368;p57">
                    <a:extLst>
                      <a:ext uri="{FF2B5EF4-FFF2-40B4-BE49-F238E27FC236}">
                        <a16:creationId xmlns:a16="http://schemas.microsoft.com/office/drawing/2014/main" id="{C9EED84D-E504-1573-B0BF-C54CE42333D3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369;p57">
                    <a:extLst>
                      <a:ext uri="{FF2B5EF4-FFF2-40B4-BE49-F238E27FC236}">
                        <a16:creationId xmlns:a16="http://schemas.microsoft.com/office/drawing/2014/main" id="{F01FD8CC-B990-891D-06C4-4087ADA4D769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8370;p57">
                  <a:extLst>
                    <a:ext uri="{FF2B5EF4-FFF2-40B4-BE49-F238E27FC236}">
                      <a16:creationId xmlns:a16="http://schemas.microsoft.com/office/drawing/2014/main" id="{EE3668FD-D4F9-7714-D0CD-68C27308D271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2" name="Google Shape;8371;p57">
                    <a:extLst>
                      <a:ext uri="{FF2B5EF4-FFF2-40B4-BE49-F238E27FC236}">
                        <a16:creationId xmlns:a16="http://schemas.microsoft.com/office/drawing/2014/main" id="{34415302-AE53-BC0E-EB42-ADBB6C653838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372;p57">
                    <a:extLst>
                      <a:ext uri="{FF2B5EF4-FFF2-40B4-BE49-F238E27FC236}">
                        <a16:creationId xmlns:a16="http://schemas.microsoft.com/office/drawing/2014/main" id="{94E5FF50-4275-E491-E631-D5BCB81E2F4D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41" name="Google Shape;169;p28">
            <a:extLst>
              <a:ext uri="{FF2B5EF4-FFF2-40B4-BE49-F238E27FC236}">
                <a16:creationId xmlns:a16="http://schemas.microsoft.com/office/drawing/2014/main" id="{12254A8A-D847-02D3-B6D7-8B47100FF7A4}"/>
              </a:ext>
            </a:extLst>
          </p:cNvPr>
          <p:cNvSpPr txBox="1">
            <a:spLocks/>
          </p:cNvSpPr>
          <p:nvPr/>
        </p:nvSpPr>
        <p:spPr>
          <a:xfrm>
            <a:off x="5655398" y="2753092"/>
            <a:ext cx="2297248" cy="66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000" dirty="0"/>
              <a:t>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42351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E69719-55FC-B002-1119-AF7F6E86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88007" y="-3913047"/>
            <a:ext cx="5471040" cy="77380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41F4D0-DE11-3A99-5398-66FEB334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1347" y="2910840"/>
            <a:ext cx="4491360" cy="635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913F8-160C-8DB2-96A5-6D2A5799FE34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Web Crawlers</a:t>
            </a:r>
            <a:endParaRPr sz="6000"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353664" y="877823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02</a:t>
            </a:r>
            <a:endParaRPr sz="4600"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12413;p66">
            <a:extLst>
              <a:ext uri="{FF2B5EF4-FFF2-40B4-BE49-F238E27FC236}">
                <a16:creationId xmlns:a16="http://schemas.microsoft.com/office/drawing/2014/main" id="{3DD069C2-ECBE-C07E-BEC1-42E4C65519B3}"/>
              </a:ext>
            </a:extLst>
          </p:cNvPr>
          <p:cNvSpPr/>
          <p:nvPr/>
        </p:nvSpPr>
        <p:spPr>
          <a:xfrm>
            <a:off x="4724826" y="734755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13;p66">
            <a:extLst>
              <a:ext uri="{FF2B5EF4-FFF2-40B4-BE49-F238E27FC236}">
                <a16:creationId xmlns:a16="http://schemas.microsoft.com/office/drawing/2014/main" id="{4CD1E459-5198-FD8C-B428-0E3BB0E98E39}"/>
              </a:ext>
            </a:extLst>
          </p:cNvPr>
          <p:cNvSpPr/>
          <p:nvPr/>
        </p:nvSpPr>
        <p:spPr>
          <a:xfrm>
            <a:off x="4801240" y="770961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Map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Obtains Related Artists to a given Artist</a:t>
            </a:r>
            <a:endParaRPr dirty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Last.fm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4"/>
          </p:nvPr>
        </p:nvSpPr>
        <p:spPr>
          <a:xfrm>
            <a:off x="3347249" y="356567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Holds Song Information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across several files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8C4824DE-D496-274F-EB23-7CB5B2296728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5F0B00B-18A3-3700-E16E-3DF3225ED217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7D5F5BD2-A211-6D54-BD15-308FFCC889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35636757-8A77-BF77-144F-7A60785856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8B526E7A-7061-79FF-86B5-52B30ECE2734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79D0204A-AA98-E030-23E1-E430B5FB6426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07C9F5CB-43ED-0F10-5261-41739327FBD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3173F55B-9C33-05C6-C730-31CC2CF57A42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32CA88DF-8654-7279-4D72-A147B30332A3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53F5DB4E-64F1-B810-C227-233F42195B27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DEEFE33E-B53D-D942-19B4-95E50575192D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9759A294-D1BC-D8C9-A5CD-EC4196A410C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99E3BF62-9EB6-BF27-7A7F-D875B7EC4ED5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639D5FCD-D8E2-4117-F517-1A25DD05A2CF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53C9A3FF-5103-2F2D-78BD-348220FF618F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5AE1B5BE-75E8-EA59-3C2E-C24487843120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5DDBA3CC-6F6F-BA52-4EF8-C11E63138995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70D20F94-18B2-681F-5D22-5548452D4A4F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5A194E90-1603-FBF3-1F38-751B8849D0B5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1FA6B4FF-1268-C2ED-792A-BF07774B905B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CF80034E-FE35-1ACD-E7AC-7F3799EB6D4E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D3FFEFF0-CB22-99DA-DC2B-5CDB517FFBAA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47AE267C-18E4-2C0C-67D9-5262B44AC2B9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22F273DC-6362-C442-E83D-13A1B3226B7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641E7AE1-71CF-5898-529A-BFBE294C320E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879E9812-AFC1-8436-440A-E72803E2E4B8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BFA81D15-9B98-21CF-D54F-DE36A6474DE4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4D38BA85-A269-6F14-355C-2B73EF4BAD96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/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8271;p57">
            <a:extLst>
              <a:ext uri="{FF2B5EF4-FFF2-40B4-BE49-F238E27FC236}">
                <a16:creationId xmlns:a16="http://schemas.microsoft.com/office/drawing/2014/main" id="{4A932FF3-B49C-57B4-9D31-06DA4FF43BD7}"/>
              </a:ext>
            </a:extLst>
          </p:cNvPr>
          <p:cNvGrpSpPr/>
          <p:nvPr/>
        </p:nvGrpSpPr>
        <p:grpSpPr>
          <a:xfrm>
            <a:off x="1440821" y="1705722"/>
            <a:ext cx="962653" cy="810057"/>
            <a:chOff x="844912" y="1681380"/>
            <a:chExt cx="935612" cy="787304"/>
          </a:xfrm>
        </p:grpSpPr>
        <p:grpSp>
          <p:nvGrpSpPr>
            <p:cNvPr id="131" name="Google Shape;8272;p57">
              <a:extLst>
                <a:ext uri="{FF2B5EF4-FFF2-40B4-BE49-F238E27FC236}">
                  <a16:creationId xmlns:a16="http://schemas.microsoft.com/office/drawing/2014/main" id="{FF581068-2BAC-0AB6-8C0B-12189C44C611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7" y="1819635"/>
              <a:chExt cx="329832" cy="510049"/>
            </a:xfrm>
          </p:grpSpPr>
          <p:sp>
            <p:nvSpPr>
              <p:cNvPr id="158" name="Google Shape;8273;p57">
                <a:extLst>
                  <a:ext uri="{FF2B5EF4-FFF2-40B4-BE49-F238E27FC236}">
                    <a16:creationId xmlns:a16="http://schemas.microsoft.com/office/drawing/2014/main" id="{B4185806-128C-A02E-0ED5-C6392311CADC}"/>
                  </a:ext>
                </a:extLst>
              </p:cNvPr>
              <p:cNvSpPr/>
              <p:nvPr/>
            </p:nvSpPr>
            <p:spPr>
              <a:xfrm>
                <a:off x="844917" y="2015592"/>
                <a:ext cx="118284" cy="118479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8274;p57">
                <a:extLst>
                  <a:ext uri="{FF2B5EF4-FFF2-40B4-BE49-F238E27FC236}">
                    <a16:creationId xmlns:a16="http://schemas.microsoft.com/office/drawing/2014/main" id="{75AEA05B-AE04-C992-15A6-04EE17EFA9CC}"/>
                  </a:ext>
                </a:extLst>
              </p:cNvPr>
              <p:cNvSpPr/>
              <p:nvPr/>
            </p:nvSpPr>
            <p:spPr>
              <a:xfrm>
                <a:off x="1013660" y="2074525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75;p57">
                <a:extLst>
                  <a:ext uri="{FF2B5EF4-FFF2-40B4-BE49-F238E27FC236}">
                    <a16:creationId xmlns:a16="http://schemas.microsoft.com/office/drawing/2014/main" id="{66AA11B0-E22D-08F0-7FC2-54AF9264AB61}"/>
                  </a:ext>
                </a:extLst>
              </p:cNvPr>
              <p:cNvSpPr/>
              <p:nvPr/>
            </p:nvSpPr>
            <p:spPr>
              <a:xfrm>
                <a:off x="1013660" y="1836630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276;p57">
                <a:extLst>
                  <a:ext uri="{FF2B5EF4-FFF2-40B4-BE49-F238E27FC236}">
                    <a16:creationId xmlns:a16="http://schemas.microsoft.com/office/drawing/2014/main" id="{E540A8D7-A796-07E8-7774-47D30CAA7A79}"/>
                  </a:ext>
                </a:extLst>
              </p:cNvPr>
              <p:cNvSpPr/>
              <p:nvPr/>
            </p:nvSpPr>
            <p:spPr>
              <a:xfrm>
                <a:off x="1004035" y="2056652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277;p57">
                <a:extLst>
                  <a:ext uri="{FF2B5EF4-FFF2-40B4-BE49-F238E27FC236}">
                    <a16:creationId xmlns:a16="http://schemas.microsoft.com/office/drawing/2014/main" id="{61A698E2-9D10-16BA-5E8B-1ACD20758761}"/>
                  </a:ext>
                </a:extLst>
              </p:cNvPr>
              <p:cNvSpPr/>
              <p:nvPr/>
            </p:nvSpPr>
            <p:spPr>
              <a:xfrm>
                <a:off x="1149384" y="2295774"/>
                <a:ext cx="25351" cy="3391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278;p57">
                <a:extLst>
                  <a:ext uri="{FF2B5EF4-FFF2-40B4-BE49-F238E27FC236}">
                    <a16:creationId xmlns:a16="http://schemas.microsoft.com/office/drawing/2014/main" id="{4F490B31-E56D-9443-45F0-8E28D464BDB8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8279;p57">
              <a:extLst>
                <a:ext uri="{FF2B5EF4-FFF2-40B4-BE49-F238E27FC236}">
                  <a16:creationId xmlns:a16="http://schemas.microsoft.com/office/drawing/2014/main" id="{3315B4DB-7A55-A4FD-20E3-E786A8EB94AA}"/>
                </a:ext>
              </a:extLst>
            </p:cNvPr>
            <p:cNvGrpSpPr/>
            <p:nvPr/>
          </p:nvGrpSpPr>
          <p:grpSpPr>
            <a:xfrm>
              <a:off x="1284600" y="2158167"/>
              <a:ext cx="495923" cy="310517"/>
              <a:chOff x="1284601" y="2158168"/>
              <a:chExt cx="495923" cy="310517"/>
            </a:xfrm>
          </p:grpSpPr>
          <p:sp>
            <p:nvSpPr>
              <p:cNvPr id="146" name="Google Shape;8280;p57">
                <a:extLst>
                  <a:ext uri="{FF2B5EF4-FFF2-40B4-BE49-F238E27FC236}">
                    <a16:creationId xmlns:a16="http://schemas.microsoft.com/office/drawing/2014/main" id="{BDA1DC7E-A27D-4C89-8729-56CD1195530E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8281;p57">
                <a:extLst>
                  <a:ext uri="{FF2B5EF4-FFF2-40B4-BE49-F238E27FC236}">
                    <a16:creationId xmlns:a16="http://schemas.microsoft.com/office/drawing/2014/main" id="{33AFD2A9-9479-89E1-0D3F-6A15B9F47894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48" name="Google Shape;8282;p57">
                  <a:extLst>
                    <a:ext uri="{FF2B5EF4-FFF2-40B4-BE49-F238E27FC236}">
                      <a16:creationId xmlns:a16="http://schemas.microsoft.com/office/drawing/2014/main" id="{FAE5E9DE-1C07-93D3-D7A1-5B49A289DBBE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151" name="Google Shape;8283;p57">
                    <a:extLst>
                      <a:ext uri="{FF2B5EF4-FFF2-40B4-BE49-F238E27FC236}">
                        <a16:creationId xmlns:a16="http://schemas.microsoft.com/office/drawing/2014/main" id="{00615F8A-5EB8-EB7A-4097-BC58F2297981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8284;p57">
                    <a:extLst>
                      <a:ext uri="{FF2B5EF4-FFF2-40B4-BE49-F238E27FC236}">
                        <a16:creationId xmlns:a16="http://schemas.microsoft.com/office/drawing/2014/main" id="{F5326A2A-8E3A-DB96-F784-BE0B6AB86F4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8285;p57">
                    <a:extLst>
                      <a:ext uri="{FF2B5EF4-FFF2-40B4-BE49-F238E27FC236}">
                        <a16:creationId xmlns:a16="http://schemas.microsoft.com/office/drawing/2014/main" id="{715DA40F-693B-9E0B-CFA7-9FF25941E61A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8286;p57">
                    <a:extLst>
                      <a:ext uri="{FF2B5EF4-FFF2-40B4-BE49-F238E27FC236}">
                        <a16:creationId xmlns:a16="http://schemas.microsoft.com/office/drawing/2014/main" id="{952BE1FF-125D-CA10-A62E-07EB2E0DB496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8287;p57">
                    <a:extLst>
                      <a:ext uri="{FF2B5EF4-FFF2-40B4-BE49-F238E27FC236}">
                        <a16:creationId xmlns:a16="http://schemas.microsoft.com/office/drawing/2014/main" id="{A27C5689-55CC-7DC8-2F17-2FB696167C48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8288;p57">
                    <a:extLst>
                      <a:ext uri="{FF2B5EF4-FFF2-40B4-BE49-F238E27FC236}">
                        <a16:creationId xmlns:a16="http://schemas.microsoft.com/office/drawing/2014/main" id="{38F1DA92-9FDF-F70B-E006-5C2C0778CAD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8289;p57">
                    <a:extLst>
                      <a:ext uri="{FF2B5EF4-FFF2-40B4-BE49-F238E27FC236}">
                        <a16:creationId xmlns:a16="http://schemas.microsoft.com/office/drawing/2014/main" id="{A48F27FC-FE80-4F13-EC41-C96DE3622C2E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9" name="Google Shape;8290;p57">
                  <a:extLst>
                    <a:ext uri="{FF2B5EF4-FFF2-40B4-BE49-F238E27FC236}">
                      <a16:creationId xmlns:a16="http://schemas.microsoft.com/office/drawing/2014/main" id="{6FE01AD2-3B7F-6B82-2B94-28DC8835B332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291;p57">
                  <a:extLst>
                    <a:ext uri="{FF2B5EF4-FFF2-40B4-BE49-F238E27FC236}">
                      <a16:creationId xmlns:a16="http://schemas.microsoft.com/office/drawing/2014/main" id="{9958B53B-EDF0-A293-3864-91C0327CEB0C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8292;p57">
              <a:extLst>
                <a:ext uri="{FF2B5EF4-FFF2-40B4-BE49-F238E27FC236}">
                  <a16:creationId xmlns:a16="http://schemas.microsoft.com/office/drawing/2014/main" id="{17C1AB20-6E31-29F1-4CC0-4CA5ED447937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34" name="Google Shape;8293;p57">
                <a:extLst>
                  <a:ext uri="{FF2B5EF4-FFF2-40B4-BE49-F238E27FC236}">
                    <a16:creationId xmlns:a16="http://schemas.microsoft.com/office/drawing/2014/main" id="{5515DA3D-6FA5-C72F-17D3-984D63997005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294;p57">
                <a:extLst>
                  <a:ext uri="{FF2B5EF4-FFF2-40B4-BE49-F238E27FC236}">
                    <a16:creationId xmlns:a16="http://schemas.microsoft.com/office/drawing/2014/main" id="{E7833A9B-3320-F971-A99F-D874C5DA6F52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5" y="1681380"/>
                <a:chExt cx="272859" cy="310510"/>
              </a:xfrm>
            </p:grpSpPr>
            <p:grpSp>
              <p:nvGrpSpPr>
                <p:cNvPr id="136" name="Google Shape;8295;p57">
                  <a:extLst>
                    <a:ext uri="{FF2B5EF4-FFF2-40B4-BE49-F238E27FC236}">
                      <a16:creationId xmlns:a16="http://schemas.microsoft.com/office/drawing/2014/main" id="{DB5C7205-4AC6-E29A-D6A3-9F76A7852880}"/>
                    </a:ext>
                  </a:extLst>
                </p:cNvPr>
                <p:cNvGrpSpPr/>
                <p:nvPr/>
              </p:nvGrpSpPr>
              <p:grpSpPr>
                <a:xfrm>
                  <a:off x="1507665" y="1700114"/>
                  <a:ext cx="166395" cy="272983"/>
                  <a:chOff x="1507666" y="1700120"/>
                  <a:chExt cx="166395" cy="272984"/>
                </a:xfrm>
              </p:grpSpPr>
              <p:sp>
                <p:nvSpPr>
                  <p:cNvPr id="139" name="Google Shape;8296;p57">
                    <a:extLst>
                      <a:ext uri="{FF2B5EF4-FFF2-40B4-BE49-F238E27FC236}">
                        <a16:creationId xmlns:a16="http://schemas.microsoft.com/office/drawing/2014/main" id="{C89D454E-E73D-014A-0B13-34FFF01196D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97;p57">
                    <a:extLst>
                      <a:ext uri="{FF2B5EF4-FFF2-40B4-BE49-F238E27FC236}">
                        <a16:creationId xmlns:a16="http://schemas.microsoft.com/office/drawing/2014/main" id="{0469B869-A40B-7C16-0CA7-1FE3F7CABAF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98;p57">
                    <a:extLst>
                      <a:ext uri="{FF2B5EF4-FFF2-40B4-BE49-F238E27FC236}">
                        <a16:creationId xmlns:a16="http://schemas.microsoft.com/office/drawing/2014/main" id="{2E2A14A4-107D-0BDD-8FA8-9A034289D634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99;p57">
                    <a:extLst>
                      <a:ext uri="{FF2B5EF4-FFF2-40B4-BE49-F238E27FC236}">
                        <a16:creationId xmlns:a16="http://schemas.microsoft.com/office/drawing/2014/main" id="{55B1185A-4C7C-72AE-8F9A-AADD4D72FCD2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300;p57">
                    <a:extLst>
                      <a:ext uri="{FF2B5EF4-FFF2-40B4-BE49-F238E27FC236}">
                        <a16:creationId xmlns:a16="http://schemas.microsoft.com/office/drawing/2014/main" id="{55246DF6-BAA7-93B2-9F78-91080A43A012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8301;p57">
                    <a:extLst>
                      <a:ext uri="{FF2B5EF4-FFF2-40B4-BE49-F238E27FC236}">
                        <a16:creationId xmlns:a16="http://schemas.microsoft.com/office/drawing/2014/main" id="{EE868FD9-D232-8B1B-B50F-94D39D759AB9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8302;p57">
                    <a:extLst>
                      <a:ext uri="{FF2B5EF4-FFF2-40B4-BE49-F238E27FC236}">
                        <a16:creationId xmlns:a16="http://schemas.microsoft.com/office/drawing/2014/main" id="{31B82C4C-6930-29A9-02C6-0052070E16B0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8303;p57">
                  <a:extLst>
                    <a:ext uri="{FF2B5EF4-FFF2-40B4-BE49-F238E27FC236}">
                      <a16:creationId xmlns:a16="http://schemas.microsoft.com/office/drawing/2014/main" id="{8F166AAB-2CA7-9294-C795-41970078B49C}"/>
                    </a:ext>
                  </a:extLst>
                </p:cNvPr>
                <p:cNvSpPr/>
                <p:nvPr/>
              </p:nvSpPr>
              <p:spPr>
                <a:xfrm>
                  <a:off x="1707623" y="1918923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8304;p57">
                  <a:extLst>
                    <a:ext uri="{FF2B5EF4-FFF2-40B4-BE49-F238E27FC236}">
                      <a16:creationId xmlns:a16="http://schemas.microsoft.com/office/drawing/2014/main" id="{345AA303-1FE4-2899-899B-8AF857025D4B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9" name="Google Shape;187;p30">
            <a:extLst>
              <a:ext uri="{FF2B5EF4-FFF2-40B4-BE49-F238E27FC236}">
                <a16:creationId xmlns:a16="http://schemas.microsoft.com/office/drawing/2014/main" id="{03C9FCF6-D1CE-FC47-E606-97C6AE6D7C8C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77BF141E-3E92-6725-7CD9-A9AF1464E9D7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983DC2FF-EAD3-00A8-06B8-FB4F21FCDC5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632C0319-646E-84E8-4A59-30E8FF3D8BC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607C3EB9-2FCA-5EFB-F8C9-02BB046CE9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193BDE1E-D70C-25A5-1A1D-D126C2678AF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Isaiah</a:t>
            </a:r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26FDB3B0-9FE8-121A-EDE7-AF755258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0A60894B-B1DE-66FC-0F70-B81251768D48}"/>
              </a:ext>
            </a:extLst>
          </p:cNvPr>
          <p:cNvSpPr/>
          <p:nvPr/>
        </p:nvSpPr>
        <p:spPr>
          <a:xfrm>
            <a:off x="2743020" y="19047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D665A710-DCC9-4330-816B-F1C1AD58B68D}"/>
              </a:ext>
            </a:extLst>
          </p:cNvPr>
          <p:cNvSpPr/>
          <p:nvPr/>
        </p:nvSpPr>
        <p:spPr>
          <a:xfrm>
            <a:off x="5371250" y="1889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F1F2D19-CA60-453D-367A-5FE170AEA64A}"/>
              </a:ext>
            </a:extLst>
          </p:cNvPr>
          <p:cNvGrpSpPr/>
          <p:nvPr/>
        </p:nvGrpSpPr>
        <p:grpSpPr>
          <a:xfrm>
            <a:off x="3921398" y="1517531"/>
            <a:ext cx="1232745" cy="1203278"/>
            <a:chOff x="3921398" y="1517531"/>
            <a:chExt cx="1232745" cy="1203278"/>
          </a:xfrm>
        </p:grpSpPr>
        <p:sp>
          <p:nvSpPr>
            <p:cNvPr id="168" name="Google Shape;187;p30">
              <a:extLst>
                <a:ext uri="{FF2B5EF4-FFF2-40B4-BE49-F238E27FC236}">
                  <a16:creationId xmlns:a16="http://schemas.microsoft.com/office/drawing/2014/main" id="{99806890-E2CA-952D-7B43-0A19E7B6DBB7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133;p57">
              <a:extLst>
                <a:ext uri="{FF2B5EF4-FFF2-40B4-BE49-F238E27FC236}">
                  <a16:creationId xmlns:a16="http://schemas.microsoft.com/office/drawing/2014/main" id="{0E6AD064-18CC-6D41-A3ED-9B5B5D29216F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31" name="Google Shape;8134;p57">
                <a:extLst>
                  <a:ext uri="{FF2B5EF4-FFF2-40B4-BE49-F238E27FC236}">
                    <a16:creationId xmlns:a16="http://schemas.microsoft.com/office/drawing/2014/main" id="{2F4B7331-26B3-7CD7-DF51-08E8EF042D25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35;p57">
                <a:extLst>
                  <a:ext uri="{FF2B5EF4-FFF2-40B4-BE49-F238E27FC236}">
                    <a16:creationId xmlns:a16="http://schemas.microsoft.com/office/drawing/2014/main" id="{D4F61097-521D-85DF-82E1-C310B2F2F318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36;p57">
                <a:extLst>
                  <a:ext uri="{FF2B5EF4-FFF2-40B4-BE49-F238E27FC236}">
                    <a16:creationId xmlns:a16="http://schemas.microsoft.com/office/drawing/2014/main" id="{6E56E024-DEE8-BCBB-68B8-65973B29252B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37;p57">
                <a:extLst>
                  <a:ext uri="{FF2B5EF4-FFF2-40B4-BE49-F238E27FC236}">
                    <a16:creationId xmlns:a16="http://schemas.microsoft.com/office/drawing/2014/main" id="{0D036FC9-0D65-9851-1C67-4780B321E32A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38;p57">
                <a:extLst>
                  <a:ext uri="{FF2B5EF4-FFF2-40B4-BE49-F238E27FC236}">
                    <a16:creationId xmlns:a16="http://schemas.microsoft.com/office/drawing/2014/main" id="{986587D6-6FD9-FD32-BD46-CE8FA20BDBDD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39;p57">
                <a:extLst>
                  <a:ext uri="{FF2B5EF4-FFF2-40B4-BE49-F238E27FC236}">
                    <a16:creationId xmlns:a16="http://schemas.microsoft.com/office/drawing/2014/main" id="{64FBF56A-55A2-3B91-F323-C05DCBD2E744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40;p57">
                <a:extLst>
                  <a:ext uri="{FF2B5EF4-FFF2-40B4-BE49-F238E27FC236}">
                    <a16:creationId xmlns:a16="http://schemas.microsoft.com/office/drawing/2014/main" id="{F340A334-9A09-8B0E-8B2F-53A379BEA729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141;p57">
                <a:extLst>
                  <a:ext uri="{FF2B5EF4-FFF2-40B4-BE49-F238E27FC236}">
                    <a16:creationId xmlns:a16="http://schemas.microsoft.com/office/drawing/2014/main" id="{54919706-C325-E531-5518-2D1536D2C523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42;p57">
                <a:extLst>
                  <a:ext uri="{FF2B5EF4-FFF2-40B4-BE49-F238E27FC236}">
                    <a16:creationId xmlns:a16="http://schemas.microsoft.com/office/drawing/2014/main" id="{8A5138C1-A1D9-08E1-9CD2-E7065CF7CF05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143;p57">
                <a:extLst>
                  <a:ext uri="{FF2B5EF4-FFF2-40B4-BE49-F238E27FC236}">
                    <a16:creationId xmlns:a16="http://schemas.microsoft.com/office/drawing/2014/main" id="{F90D3713-4F99-AE4B-6170-3441A0DC3605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44;p57">
                <a:extLst>
                  <a:ext uri="{FF2B5EF4-FFF2-40B4-BE49-F238E27FC236}">
                    <a16:creationId xmlns:a16="http://schemas.microsoft.com/office/drawing/2014/main" id="{B7CDA599-923B-C057-93A6-30B97C0633BB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45;p57">
                <a:extLst>
                  <a:ext uri="{FF2B5EF4-FFF2-40B4-BE49-F238E27FC236}">
                    <a16:creationId xmlns:a16="http://schemas.microsoft.com/office/drawing/2014/main" id="{19BE2EB1-CA90-F0BB-E739-6D91783CB483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46;p57">
                <a:extLst>
                  <a:ext uri="{FF2B5EF4-FFF2-40B4-BE49-F238E27FC236}">
                    <a16:creationId xmlns:a16="http://schemas.microsoft.com/office/drawing/2014/main" id="{4E58DE8A-BC2A-B091-9521-EFD4A309F22F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47;p57">
                <a:extLst>
                  <a:ext uri="{FF2B5EF4-FFF2-40B4-BE49-F238E27FC236}">
                    <a16:creationId xmlns:a16="http://schemas.microsoft.com/office/drawing/2014/main" id="{60679F78-18F1-0752-F93D-4E56C6B8A8BA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148;p57">
                <a:extLst>
                  <a:ext uri="{FF2B5EF4-FFF2-40B4-BE49-F238E27FC236}">
                    <a16:creationId xmlns:a16="http://schemas.microsoft.com/office/drawing/2014/main" id="{B40A2043-30A3-D444-7E08-C068ED0DE96F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49;p57">
                <a:extLst>
                  <a:ext uri="{FF2B5EF4-FFF2-40B4-BE49-F238E27FC236}">
                    <a16:creationId xmlns:a16="http://schemas.microsoft.com/office/drawing/2014/main" id="{DD50A632-5465-FADF-F6AD-AAA72C259F06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150;p57">
                <a:extLst>
                  <a:ext uri="{FF2B5EF4-FFF2-40B4-BE49-F238E27FC236}">
                    <a16:creationId xmlns:a16="http://schemas.microsoft.com/office/drawing/2014/main" id="{34B844E8-FEA8-4438-023E-18E483441F9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51;p57">
                <a:extLst>
                  <a:ext uri="{FF2B5EF4-FFF2-40B4-BE49-F238E27FC236}">
                    <a16:creationId xmlns:a16="http://schemas.microsoft.com/office/drawing/2014/main" id="{8664917A-056F-2BE1-88A9-96290FD7368A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52;p57">
                <a:extLst>
                  <a:ext uri="{FF2B5EF4-FFF2-40B4-BE49-F238E27FC236}">
                    <a16:creationId xmlns:a16="http://schemas.microsoft.com/office/drawing/2014/main" id="{36D5DFFD-C1D6-33C9-83AD-7B70CBC4EDEA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153;p57">
                <a:extLst>
                  <a:ext uri="{FF2B5EF4-FFF2-40B4-BE49-F238E27FC236}">
                    <a16:creationId xmlns:a16="http://schemas.microsoft.com/office/drawing/2014/main" id="{4D175EED-7D49-48B8-A0D9-46C3433F4B8B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154;p57">
                <a:extLst>
                  <a:ext uri="{FF2B5EF4-FFF2-40B4-BE49-F238E27FC236}">
                    <a16:creationId xmlns:a16="http://schemas.microsoft.com/office/drawing/2014/main" id="{3BB0D5A3-810E-6EA4-9236-EB960B4E4E1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155;p57">
                <a:extLst>
                  <a:ext uri="{FF2B5EF4-FFF2-40B4-BE49-F238E27FC236}">
                    <a16:creationId xmlns:a16="http://schemas.microsoft.com/office/drawing/2014/main" id="{C8224634-034E-DE5E-D73D-7805454B81FB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156;p57">
                <a:extLst>
                  <a:ext uri="{FF2B5EF4-FFF2-40B4-BE49-F238E27FC236}">
                    <a16:creationId xmlns:a16="http://schemas.microsoft.com/office/drawing/2014/main" id="{0B0EA06F-4225-C6F9-BE1E-F529767124DF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157;p57">
                <a:extLst>
                  <a:ext uri="{FF2B5EF4-FFF2-40B4-BE49-F238E27FC236}">
                    <a16:creationId xmlns:a16="http://schemas.microsoft.com/office/drawing/2014/main" id="{058EE19C-94CF-BC31-AD1C-19CAB8FC0C0F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158;p57">
                <a:extLst>
                  <a:ext uri="{FF2B5EF4-FFF2-40B4-BE49-F238E27FC236}">
                    <a16:creationId xmlns:a16="http://schemas.microsoft.com/office/drawing/2014/main" id="{81B6EE1E-BEE4-547D-EE28-852EBCAFE6B7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8159;p57">
                <a:extLst>
                  <a:ext uri="{FF2B5EF4-FFF2-40B4-BE49-F238E27FC236}">
                    <a16:creationId xmlns:a16="http://schemas.microsoft.com/office/drawing/2014/main" id="{AC37A5EF-D5CF-0262-C6B5-66496A2D3937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175" name="Google Shape;8160;p57">
                  <a:extLst>
                    <a:ext uri="{FF2B5EF4-FFF2-40B4-BE49-F238E27FC236}">
                      <a16:creationId xmlns:a16="http://schemas.microsoft.com/office/drawing/2014/main" id="{34C758A7-282A-3A99-6CD6-D7463963DAEB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8161;p57">
                  <a:extLst>
                    <a:ext uri="{FF2B5EF4-FFF2-40B4-BE49-F238E27FC236}">
                      <a16:creationId xmlns:a16="http://schemas.microsoft.com/office/drawing/2014/main" id="{64CD810C-C14B-B9AB-FA41-CD5A7E1B6D1B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8162;p57">
                  <a:extLst>
                    <a:ext uri="{FF2B5EF4-FFF2-40B4-BE49-F238E27FC236}">
                      <a16:creationId xmlns:a16="http://schemas.microsoft.com/office/drawing/2014/main" id="{2748FD27-CFE7-7D08-D1F4-371797C11E3F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8163;p57">
                  <a:extLst>
                    <a:ext uri="{FF2B5EF4-FFF2-40B4-BE49-F238E27FC236}">
                      <a16:creationId xmlns:a16="http://schemas.microsoft.com/office/drawing/2014/main" id="{DD4A5BA8-3B30-540F-A9B6-EBFA1803CE35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8164;p57">
                  <a:extLst>
                    <a:ext uri="{FF2B5EF4-FFF2-40B4-BE49-F238E27FC236}">
                      <a16:creationId xmlns:a16="http://schemas.microsoft.com/office/drawing/2014/main" id="{B02CB081-385B-6CFB-2703-60E24167C136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8165;p57">
                  <a:extLst>
                    <a:ext uri="{FF2B5EF4-FFF2-40B4-BE49-F238E27FC236}">
                      <a16:creationId xmlns:a16="http://schemas.microsoft.com/office/drawing/2014/main" id="{2C0F7CB0-576C-B11B-46E4-0CAAE26CB3FD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8166;p57">
                  <a:extLst>
                    <a:ext uri="{FF2B5EF4-FFF2-40B4-BE49-F238E27FC236}">
                      <a16:creationId xmlns:a16="http://schemas.microsoft.com/office/drawing/2014/main" id="{11A505B4-040E-DE0E-BA66-D451A377709D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8167;p57">
                  <a:extLst>
                    <a:ext uri="{FF2B5EF4-FFF2-40B4-BE49-F238E27FC236}">
                      <a16:creationId xmlns:a16="http://schemas.microsoft.com/office/drawing/2014/main" id="{D564EF78-C32E-FCCC-1523-D617E8334913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8168;p57">
                  <a:extLst>
                    <a:ext uri="{FF2B5EF4-FFF2-40B4-BE49-F238E27FC236}">
                      <a16:creationId xmlns:a16="http://schemas.microsoft.com/office/drawing/2014/main" id="{366DFB78-53F2-2DB7-C686-9C71A2DC84C6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8169;p57">
                  <a:extLst>
                    <a:ext uri="{FF2B5EF4-FFF2-40B4-BE49-F238E27FC236}">
                      <a16:creationId xmlns:a16="http://schemas.microsoft.com/office/drawing/2014/main" id="{F83FAD13-3184-26EC-CEAE-5D9FA8D4C7C0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8170;p57">
                  <a:extLst>
                    <a:ext uri="{FF2B5EF4-FFF2-40B4-BE49-F238E27FC236}">
                      <a16:creationId xmlns:a16="http://schemas.microsoft.com/office/drawing/2014/main" id="{9F6DF25C-8548-32B9-D4EF-E646D1660B9D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8171;p57">
                  <a:extLst>
                    <a:ext uri="{FF2B5EF4-FFF2-40B4-BE49-F238E27FC236}">
                      <a16:creationId xmlns:a16="http://schemas.microsoft.com/office/drawing/2014/main" id="{1E7D3518-156A-9290-C459-447DE629F221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8172;p57">
                  <a:extLst>
                    <a:ext uri="{FF2B5EF4-FFF2-40B4-BE49-F238E27FC236}">
                      <a16:creationId xmlns:a16="http://schemas.microsoft.com/office/drawing/2014/main" id="{5F64EB20-3442-461E-4BFB-70F0A02C0883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8173;p57">
                  <a:extLst>
                    <a:ext uri="{FF2B5EF4-FFF2-40B4-BE49-F238E27FC236}">
                      <a16:creationId xmlns:a16="http://schemas.microsoft.com/office/drawing/2014/main" id="{A76C68ED-7B5D-F864-65BB-FFFDF26C62BC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8174;p57">
                  <a:extLst>
                    <a:ext uri="{FF2B5EF4-FFF2-40B4-BE49-F238E27FC236}">
                      <a16:creationId xmlns:a16="http://schemas.microsoft.com/office/drawing/2014/main" id="{2B0B04CE-8A0D-02E7-2DCF-E4F0D1D467D9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8175;p57">
                  <a:extLst>
                    <a:ext uri="{FF2B5EF4-FFF2-40B4-BE49-F238E27FC236}">
                      <a16:creationId xmlns:a16="http://schemas.microsoft.com/office/drawing/2014/main" id="{94C45D5D-F748-48A1-7665-EFD6814B4C6E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8176;p57">
                  <a:extLst>
                    <a:ext uri="{FF2B5EF4-FFF2-40B4-BE49-F238E27FC236}">
                      <a16:creationId xmlns:a16="http://schemas.microsoft.com/office/drawing/2014/main" id="{15CFA356-C6D7-9958-1711-6E3259076A4E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8177;p57">
                  <a:extLst>
                    <a:ext uri="{FF2B5EF4-FFF2-40B4-BE49-F238E27FC236}">
                      <a16:creationId xmlns:a16="http://schemas.microsoft.com/office/drawing/2014/main" id="{7B97B3F8-856E-E025-7CA4-21C7F45580F4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8178;p57">
                  <a:extLst>
                    <a:ext uri="{FF2B5EF4-FFF2-40B4-BE49-F238E27FC236}">
                      <a16:creationId xmlns:a16="http://schemas.microsoft.com/office/drawing/2014/main" id="{D9C1BCD8-7692-B882-85EA-48FD5AF532F7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8179;p57">
                  <a:extLst>
                    <a:ext uri="{FF2B5EF4-FFF2-40B4-BE49-F238E27FC236}">
                      <a16:creationId xmlns:a16="http://schemas.microsoft.com/office/drawing/2014/main" id="{B3075CAC-244D-879A-C7D9-353C8D7BB944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8180;p57">
                <a:extLst>
                  <a:ext uri="{FF2B5EF4-FFF2-40B4-BE49-F238E27FC236}">
                    <a16:creationId xmlns:a16="http://schemas.microsoft.com/office/drawing/2014/main" id="{8968B9D7-FCC6-E546-E411-EDD254981C27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181;p57">
                <a:extLst>
                  <a:ext uri="{FF2B5EF4-FFF2-40B4-BE49-F238E27FC236}">
                    <a16:creationId xmlns:a16="http://schemas.microsoft.com/office/drawing/2014/main" id="{4679D68F-9263-0236-EA05-3C0C128B38B7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182;p57">
                <a:extLst>
                  <a:ext uri="{FF2B5EF4-FFF2-40B4-BE49-F238E27FC236}">
                    <a16:creationId xmlns:a16="http://schemas.microsoft.com/office/drawing/2014/main" id="{0ECF9FF7-69FC-912A-0F12-F83977B135A6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183;p57">
                <a:extLst>
                  <a:ext uri="{FF2B5EF4-FFF2-40B4-BE49-F238E27FC236}">
                    <a16:creationId xmlns:a16="http://schemas.microsoft.com/office/drawing/2014/main" id="{8EAF2567-B3BF-467D-A089-D3419DF45F1D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84;p57">
                <a:extLst>
                  <a:ext uri="{FF2B5EF4-FFF2-40B4-BE49-F238E27FC236}">
                    <a16:creationId xmlns:a16="http://schemas.microsoft.com/office/drawing/2014/main" id="{52EB3AE0-1886-42C1-4255-052167F17C70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185;p57">
                <a:extLst>
                  <a:ext uri="{FF2B5EF4-FFF2-40B4-BE49-F238E27FC236}">
                    <a16:creationId xmlns:a16="http://schemas.microsoft.com/office/drawing/2014/main" id="{EB0D6FC1-B19F-D485-8E0F-C890EA603E0B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6;p57">
                <a:extLst>
                  <a:ext uri="{FF2B5EF4-FFF2-40B4-BE49-F238E27FC236}">
                    <a16:creationId xmlns:a16="http://schemas.microsoft.com/office/drawing/2014/main" id="{387F487F-B147-076D-89EB-0B2DD4BA9761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187;p57">
                <a:extLst>
                  <a:ext uri="{FF2B5EF4-FFF2-40B4-BE49-F238E27FC236}">
                    <a16:creationId xmlns:a16="http://schemas.microsoft.com/office/drawing/2014/main" id="{38E37611-FED6-EA8A-9B39-C1BD28C8ACD3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188;p57">
                <a:extLst>
                  <a:ext uri="{FF2B5EF4-FFF2-40B4-BE49-F238E27FC236}">
                    <a16:creationId xmlns:a16="http://schemas.microsoft.com/office/drawing/2014/main" id="{6CB24497-618B-ED09-5EE0-6B3789C866E6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189;p57">
                <a:extLst>
                  <a:ext uri="{FF2B5EF4-FFF2-40B4-BE49-F238E27FC236}">
                    <a16:creationId xmlns:a16="http://schemas.microsoft.com/office/drawing/2014/main" id="{BEA79B11-5C41-B090-B580-CB76D227D0C8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190;p57">
                <a:extLst>
                  <a:ext uri="{FF2B5EF4-FFF2-40B4-BE49-F238E27FC236}">
                    <a16:creationId xmlns:a16="http://schemas.microsoft.com/office/drawing/2014/main" id="{56D5B985-B598-F9FA-8D2B-C4D98107007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191;p57">
                <a:extLst>
                  <a:ext uri="{FF2B5EF4-FFF2-40B4-BE49-F238E27FC236}">
                    <a16:creationId xmlns:a16="http://schemas.microsoft.com/office/drawing/2014/main" id="{E4C59324-AFB4-90C7-9914-1BEEDAA0342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192;p57">
                <a:extLst>
                  <a:ext uri="{FF2B5EF4-FFF2-40B4-BE49-F238E27FC236}">
                    <a16:creationId xmlns:a16="http://schemas.microsoft.com/office/drawing/2014/main" id="{C02FB65D-D92A-E5CE-DCF3-7639866C634B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93;p57">
                <a:extLst>
                  <a:ext uri="{FF2B5EF4-FFF2-40B4-BE49-F238E27FC236}">
                    <a16:creationId xmlns:a16="http://schemas.microsoft.com/office/drawing/2014/main" id="{E942829D-1881-1B4F-651D-7AFB3B3FD053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4" grpId="0" build="p"/>
      <p:bldP spid="195" grpId="0" build="p"/>
      <p:bldP spid="196" grpId="0" build="p"/>
      <p:bldP spid="169" grpId="0" animBg="1"/>
      <p:bldP spid="266" grpId="0" animBg="1"/>
      <p:bldP spid="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DC8AC68-1395-A9DD-2F62-D107971C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Music 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402232-3E15-C086-C06F-265E90998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t="17908" r="13813" b="27053"/>
          <a:stretch/>
        </p:blipFill>
        <p:spPr>
          <a:xfrm>
            <a:off x="5544322" y="1396896"/>
            <a:ext cx="3368228" cy="277450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C2BC5D1-A8D1-EABA-443C-6338836CF203}"/>
              </a:ext>
            </a:extLst>
          </p:cNvPr>
          <p:cNvSpPr/>
          <p:nvPr/>
        </p:nvSpPr>
        <p:spPr>
          <a:xfrm>
            <a:off x="4819454" y="251617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89773D-8EB8-92AC-AA94-20AF7E8D13C9}"/>
              </a:ext>
            </a:extLst>
          </p:cNvPr>
          <p:cNvSpPr/>
          <p:nvPr/>
        </p:nvSpPr>
        <p:spPr>
          <a:xfrm>
            <a:off x="7182717" y="2950727"/>
            <a:ext cx="216304" cy="10901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B14C-E9F4-85A5-9A4D-D87B13E1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0" y="2349020"/>
            <a:ext cx="4423901" cy="733103"/>
          </a:xfrm>
          <a:prstGeom prst="rect">
            <a:avLst/>
          </a:prstGeom>
        </p:spPr>
      </p:pic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EFF77806-8E24-C18C-EDCA-14FCE3552BEA}"/>
              </a:ext>
            </a:extLst>
          </p:cNvPr>
          <p:cNvSpPr txBox="1">
            <a:spLocks/>
          </p:cNvSpPr>
          <p:nvPr/>
        </p:nvSpPr>
        <p:spPr>
          <a:xfrm>
            <a:off x="1218650" y="2875589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Name to search on music-map.com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D8A0848-35AF-A0BE-C1F6-089932E655A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CC53DC9D-887D-7848-0597-F5ECC633E768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3DAA0358-61CF-4F71-C91A-7FD1F995850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8EA9E60B-3F35-A978-B8A8-CB2EBF0504C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425FB17-7421-EB3F-98B7-C5E97B70C0D8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EE0A2255-C0D4-4320-4972-70FF3F195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3A6CE36-EE7C-05BA-3D1E-05B41CDF2E5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B0A5B592-3C0B-7978-2906-DC2F4D9B5FE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58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360</Words>
  <Application>Microsoft Office PowerPoint</Application>
  <PresentationFormat>On-screen Show (16:9)</PresentationFormat>
  <Paragraphs>116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Blinker</vt:lpstr>
      <vt:lpstr>Calibri</vt:lpstr>
      <vt:lpstr>Barlow ExtraBold</vt:lpstr>
      <vt:lpstr>Dynamic Dark Thesis Defense by Slidesgo</vt:lpstr>
      <vt:lpstr>Music Recommendation Service</vt:lpstr>
      <vt:lpstr>Table of contents</vt:lpstr>
      <vt:lpstr>Project Design</vt:lpstr>
      <vt:lpstr>Project Description</vt:lpstr>
      <vt:lpstr>Webcrawler Design</vt:lpstr>
      <vt:lpstr>Project Design</vt:lpstr>
      <vt:lpstr>Web Crawlers</vt:lpstr>
      <vt:lpstr>Web Crawler Design</vt:lpstr>
      <vt:lpstr>Music Map</vt:lpstr>
      <vt:lpstr>Last.fm</vt:lpstr>
      <vt:lpstr>Last.fm</vt:lpstr>
      <vt:lpstr>Last.fm</vt:lpstr>
      <vt:lpstr>Last.fm</vt:lpstr>
      <vt:lpstr>Last.fm</vt:lpstr>
      <vt:lpstr>Web Crawler Design</vt:lpstr>
      <vt:lpstr>All Music</vt:lpstr>
      <vt:lpstr>All Music</vt:lpstr>
      <vt:lpstr>Data Visualization</vt:lpstr>
      <vt:lpstr>Dataset</vt:lpstr>
      <vt:lpstr>&gt; 200,000</vt:lpstr>
      <vt:lpstr>Top Artists by Song Count</vt:lpstr>
      <vt:lpstr>Unique Artists</vt:lpstr>
      <vt:lpstr>Song Relation Data</vt:lpstr>
      <vt:lpstr>Data Preparation</vt:lpstr>
      <vt:lpstr>Data Cleaning</vt:lpstr>
      <vt:lpstr>PowerPoint Presentation</vt:lpstr>
      <vt:lpstr>PowerPoint Presentation</vt:lpstr>
      <vt:lpstr>Pre-Clean</vt:lpstr>
      <vt:lpstr>Post-Clean</vt:lpstr>
      <vt:lpstr>Post – Cleaned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Service</dc:title>
  <cp:lastModifiedBy>Martinez , Isaiah</cp:lastModifiedBy>
  <cp:revision>58</cp:revision>
  <dcterms:modified xsi:type="dcterms:W3CDTF">2024-04-03T07:10:32Z</dcterms:modified>
</cp:coreProperties>
</file>